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5F89-F327-61B1-0144-08ADA3565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FF988-8D9F-3C6A-A31B-EA35265BD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33FF-10D1-A549-1338-AE293800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9D53-8AB7-FECC-E152-E0F13DA7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29C04-A4AA-B66B-2D05-1A7E83D9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D0AE-12F8-3229-D82D-671B3E87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21491-06F5-BF3E-B366-1F9A6D65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FD36-EA7B-9085-F429-C637FB87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FD351-5204-19D3-61C6-5822B078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C07FD-8480-C5D5-C870-95C289B4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0691C-88A4-7068-C126-DBA6225B5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0097-3B66-2319-7728-CA78C6F70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B0F6-348F-6352-65E8-E8103D28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4C557-96D1-F2AA-B68D-62629759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4A8B8-CC49-E6AE-9B2F-5B20FE78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7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4B5D-8FFF-B8D5-4B53-AC902BFC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74E1-3DEA-8897-0155-293719BB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54EB-2216-E212-ABF8-2B132009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EC4E4-D231-046A-A2D7-45C08865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08A90-D2DC-AC72-5005-1493E3DE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7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86FE-4330-BE28-0781-1234DDF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49E8D-3915-DD37-B109-0CC218DE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5AC65-0DE8-AB6C-41E3-EC910934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E29DC-6228-1E20-2B77-CDC56FCA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8C96B-9CEA-20C0-155B-B68B506F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F194-80A8-3140-192F-48E17E9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F0E83-70FF-8FD6-DC30-BBA339A47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72CFC-4D2F-0D27-125D-EC529C046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18271-C6F2-6B3E-48DD-39A93EB4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9A666-3933-67A3-FD7D-A1F66169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4E1E8-B649-0856-4449-07DFB68E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9E94-5147-A76E-F2D7-D5700432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C13E1-AB12-C9BE-3DC8-12CEDBB46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DBFAD-D47E-A3BA-1E88-FAE9B9635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3A252-02EA-9941-0CD4-543AC0D43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BE740-0399-37D1-0550-D8FFFB6CF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F8908-2F5E-EE3D-E3E4-6665C76A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F9351-908C-BE3A-B6DB-00DF43AF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7DEC2-6823-4F0B-B7C4-3E1E43F2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5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B0B-3340-6146-375D-0C42DF5A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0138A-A54B-81A9-D39E-F981F539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A1FFF-B8DD-1516-E8C3-68040DDA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933A-4461-0FFA-0A93-BA5D842D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F908F-F213-B431-E563-C3622B7D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75C65-223C-4429-D352-2AC97AD7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E1D5-CAA6-F03A-A608-08D5B3E9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23AC-633A-E9AD-9288-5B40F6D4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960D-0098-D8B5-D453-18822140C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E2067-56F2-6D16-3848-D6D9D3AB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611C7-56E8-2E01-8334-71427924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2BE76-36FA-E638-2758-5D4A9CB4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39C1A-C5AA-40CB-97F2-2E2BD066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641-BACA-1F75-7A84-D2F6235D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4DA7B-2292-15DE-8B7E-D3D4165B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9ED6A-7EBF-FBF4-7196-7851AEE3F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45866-BD54-D17E-3E1F-3A29698A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B7D0F-4E6A-9931-451B-2C5D890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AAAD3-B1DB-7E1E-47A3-C984A156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5F30-BD18-E528-70FD-4C103535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E1A16-DC61-E447-5FC5-6C92EC620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04798-F4B6-8322-C47A-13C22B5D3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F094-8FED-41CF-ACC1-1214F6C3F95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3E69-6A1D-A515-2FDE-A1CDB9466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9574F-2781-2DE0-D6D7-A50B8D8E0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0AC47-C745-4054-86D4-082D401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15.wdp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21" Type="http://schemas.microsoft.com/office/2007/relationships/hdphoto" Target="../media/hdphoto19.wdp"/><Relationship Id="rId34" Type="http://schemas.openxmlformats.org/officeDocument/2006/relationships/image" Target="../media/image26.png"/><Relationship Id="rId7" Type="http://schemas.microsoft.com/office/2007/relationships/hdphoto" Target="../media/hdphoto12.wdp"/><Relationship Id="rId12" Type="http://schemas.openxmlformats.org/officeDocument/2006/relationships/image" Target="../media/image15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33" Type="http://schemas.microsoft.com/office/2007/relationships/hdphoto" Target="../media/hdphoto25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4.wdp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microsoft.com/office/2007/relationships/hdphoto" Target="../media/hdphoto27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microsoft.com/office/2007/relationships/hdphoto" Target="../media/hdphoto18.wdp"/><Relationship Id="rId31" Type="http://schemas.microsoft.com/office/2007/relationships/hdphoto" Target="../media/hdphoto24.wdp"/><Relationship Id="rId4" Type="http://schemas.openxmlformats.org/officeDocument/2006/relationships/image" Target="../media/image11.png"/><Relationship Id="rId9" Type="http://schemas.microsoft.com/office/2007/relationships/hdphoto" Target="../media/hdphoto13.wdp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microsoft.com/office/2007/relationships/hdphoto" Target="../media/hdphoto22.wdp"/><Relationship Id="rId30" Type="http://schemas.openxmlformats.org/officeDocument/2006/relationships/image" Target="../media/image24.png"/><Relationship Id="rId35" Type="http://schemas.microsoft.com/office/2007/relationships/hdphoto" Target="../media/hdphoto26.wdp"/><Relationship Id="rId8" Type="http://schemas.openxmlformats.org/officeDocument/2006/relationships/image" Target="../media/image13.pn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33.wdp"/><Relationship Id="rId18" Type="http://schemas.openxmlformats.org/officeDocument/2006/relationships/image" Target="../media/image36.png"/><Relationship Id="rId3" Type="http://schemas.microsoft.com/office/2007/relationships/hdphoto" Target="../media/hdphoto28.wdp"/><Relationship Id="rId21" Type="http://schemas.microsoft.com/office/2007/relationships/hdphoto" Target="../media/hdphoto37.wdp"/><Relationship Id="rId7" Type="http://schemas.microsoft.com/office/2007/relationships/hdphoto" Target="../media/hdphoto30.wdp"/><Relationship Id="rId12" Type="http://schemas.openxmlformats.org/officeDocument/2006/relationships/image" Target="../media/image33.png"/><Relationship Id="rId17" Type="http://schemas.microsoft.com/office/2007/relationships/hdphoto" Target="../media/hdphoto35.wdp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microsoft.com/office/2007/relationships/hdphoto" Target="../media/hdphoto32.wdp"/><Relationship Id="rId5" Type="http://schemas.microsoft.com/office/2007/relationships/hdphoto" Target="../media/hdphoto29.wdp"/><Relationship Id="rId15" Type="http://schemas.microsoft.com/office/2007/relationships/hdphoto" Target="../media/hdphoto34.wdp"/><Relationship Id="rId10" Type="http://schemas.openxmlformats.org/officeDocument/2006/relationships/image" Target="../media/image32.png"/><Relationship Id="rId19" Type="http://schemas.microsoft.com/office/2007/relationships/hdphoto" Target="../media/hdphoto36.wdp"/><Relationship Id="rId4" Type="http://schemas.openxmlformats.org/officeDocument/2006/relationships/image" Target="../media/image29.png"/><Relationship Id="rId9" Type="http://schemas.microsoft.com/office/2007/relationships/hdphoto" Target="../media/hdphoto31.wdp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3.wdp"/><Relationship Id="rId18" Type="http://schemas.openxmlformats.org/officeDocument/2006/relationships/image" Target="../media/image46.png"/><Relationship Id="rId3" Type="http://schemas.microsoft.com/office/2007/relationships/hdphoto" Target="../media/hdphoto38.wdp"/><Relationship Id="rId21" Type="http://schemas.microsoft.com/office/2007/relationships/hdphoto" Target="../media/hdphoto47.wdp"/><Relationship Id="rId7" Type="http://schemas.microsoft.com/office/2007/relationships/hdphoto" Target="../media/hdphoto40.wdp"/><Relationship Id="rId12" Type="http://schemas.openxmlformats.org/officeDocument/2006/relationships/image" Target="../media/image43.png"/><Relationship Id="rId17" Type="http://schemas.microsoft.com/office/2007/relationships/hdphoto" Target="../media/hdphoto45.wdp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42.wdp"/><Relationship Id="rId5" Type="http://schemas.microsoft.com/office/2007/relationships/hdphoto" Target="../media/hdphoto39.wdp"/><Relationship Id="rId15" Type="http://schemas.microsoft.com/office/2007/relationships/hdphoto" Target="../media/hdphoto44.wdp"/><Relationship Id="rId23" Type="http://schemas.microsoft.com/office/2007/relationships/hdphoto" Target="../media/hdphoto48.wdp"/><Relationship Id="rId10" Type="http://schemas.openxmlformats.org/officeDocument/2006/relationships/image" Target="../media/image42.png"/><Relationship Id="rId19" Type="http://schemas.microsoft.com/office/2007/relationships/hdphoto" Target="../media/hdphoto46.wdp"/><Relationship Id="rId4" Type="http://schemas.openxmlformats.org/officeDocument/2006/relationships/image" Target="../media/image39.png"/><Relationship Id="rId9" Type="http://schemas.microsoft.com/office/2007/relationships/hdphoto" Target="../media/hdphoto41.wdp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54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microsoft.com/office/2007/relationships/hdphoto" Target="../media/hdphoto49.wdp"/><Relationship Id="rId21" Type="http://schemas.microsoft.com/office/2007/relationships/hdphoto" Target="../media/hdphoto58.wdp"/><Relationship Id="rId7" Type="http://schemas.microsoft.com/office/2007/relationships/hdphoto" Target="../media/hdphoto51.wdp"/><Relationship Id="rId12" Type="http://schemas.openxmlformats.org/officeDocument/2006/relationships/image" Target="../media/image54.png"/><Relationship Id="rId17" Type="http://schemas.microsoft.com/office/2007/relationships/hdphoto" Target="../media/hdphoto56.wdp"/><Relationship Id="rId25" Type="http://schemas.microsoft.com/office/2007/relationships/hdphoto" Target="../media/hdphoto60.wdp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53.wdp"/><Relationship Id="rId24" Type="http://schemas.openxmlformats.org/officeDocument/2006/relationships/image" Target="../media/image60.png"/><Relationship Id="rId5" Type="http://schemas.microsoft.com/office/2007/relationships/hdphoto" Target="../media/hdphoto50.wdp"/><Relationship Id="rId15" Type="http://schemas.microsoft.com/office/2007/relationships/hdphoto" Target="../media/hdphoto55.wdp"/><Relationship Id="rId23" Type="http://schemas.microsoft.com/office/2007/relationships/hdphoto" Target="../media/hdphoto59.wdp"/><Relationship Id="rId10" Type="http://schemas.openxmlformats.org/officeDocument/2006/relationships/image" Target="../media/image53.png"/><Relationship Id="rId19" Type="http://schemas.microsoft.com/office/2007/relationships/hdphoto" Target="../media/hdphoto57.wdp"/><Relationship Id="rId4" Type="http://schemas.openxmlformats.org/officeDocument/2006/relationships/image" Target="../media/image50.png"/><Relationship Id="rId9" Type="http://schemas.microsoft.com/office/2007/relationships/hdphoto" Target="../media/hdphoto52.wdp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microsoft.com/office/2007/relationships/hdphoto" Target="../media/hdphoto6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62.wdp"/><Relationship Id="rId7" Type="http://schemas.microsoft.com/office/2007/relationships/hdphoto" Target="../media/hdphoto6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microsoft.com/office/2007/relationships/hdphoto" Target="../media/hdphoto63.wdp"/><Relationship Id="rId4" Type="http://schemas.openxmlformats.org/officeDocument/2006/relationships/image" Target="../media/image63.png"/><Relationship Id="rId9" Type="http://schemas.microsoft.com/office/2007/relationships/hdphoto" Target="../media/hdphoto6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05808-0C17-AFC5-31F1-7ED2A123E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2344" r="91406">
                        <a14:foregroundMark x1="8984" y1="45313" x2="8984" y2="45313"/>
                        <a14:foregroundMark x1="4297" y1="39844" x2="4297" y2="39844"/>
                        <a14:foregroundMark x1="2539" y1="35156" x2="2539" y2="35156"/>
                        <a14:foregroundMark x1="61523" y1="27539" x2="61523" y2="27539"/>
                        <a14:foregroundMark x1="91406" y1="66406" x2="91406" y2="66406"/>
                        <a14:backgroundMark x1="54102" y1="23633" x2="54102" y2="23633"/>
                        <a14:backgroundMark x1="56055" y1="25977" x2="56055" y2="25977"/>
                        <a14:backgroundMark x1="57422" y1="27734" x2="57422" y2="27734"/>
                        <a14:backgroundMark x1="62305" y1="31250" x2="62305" y2="31250"/>
                        <a14:backgroundMark x1="63477" y1="33398" x2="63477" y2="33398"/>
                        <a14:backgroundMark x1="63867" y1="34180" x2="63867" y2="34180"/>
                        <a14:backgroundMark x1="58008" y1="28906" x2="58008" y2="2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971" y="206829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16255-7F1A-5B4C-CBE3-73CCA3978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0313" y1="77344" x2="70313" y2="77344"/>
                        <a14:foregroundMark x1="49414" y1="41602" x2="49023" y2="33203"/>
                        <a14:backgroundMark x1="88477" y1="77344" x2="80078" y2="68750"/>
                        <a14:backgroundMark x1="80078" y1="68750" x2="78906" y2="66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3829" y="-319198"/>
            <a:ext cx="3222171" cy="32221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30547-79BB-94F2-0ED9-8D98F045E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9375" r="90820">
                        <a14:foregroundMark x1="9766" y1="44141" x2="9766" y2="44141"/>
                        <a14:foregroundMark x1="9375" y1="47461" x2="9375" y2="47461"/>
                        <a14:foregroundMark x1="90430" y1="31055" x2="90430" y2="31055"/>
                        <a14:foregroundMark x1="90820" y1="41602" x2="90820" y2="41602"/>
                        <a14:backgroundMark x1="72656" y1="80664" x2="72656" y2="80664"/>
                        <a14:backgroundMark x1="67969" y1="81055" x2="67969" y2="81055"/>
                        <a14:backgroundMark x1="67188" y1="81055" x2="67188" y2="81055"/>
                        <a14:backgroundMark x1="66406" y1="81055" x2="66406" y2="81055"/>
                        <a14:backgroundMark x1="65234" y1="81445" x2="65234" y2="81445"/>
                        <a14:backgroundMark x1="38477" y1="76953" x2="38477" y2="76953"/>
                        <a14:backgroundMark x1="66016" y1="81250" x2="66016" y2="81250"/>
                        <a14:backgroundMark x1="65625" y1="81445" x2="65625" y2="81445"/>
                        <a14:backgroundMark x1="66797" y1="81250" x2="65820" y2="81250"/>
                        <a14:backgroundMark x1="66016" y1="81445" x2="65430" y2="81445"/>
                        <a14:backgroundMark x1="64453" y1="81250" x2="64453" y2="81250"/>
                        <a14:backgroundMark x1="63672" y1="81250" x2="63672" y2="81250"/>
                        <a14:backgroundMark x1="63281" y1="81250" x2="63281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9256" y="0"/>
            <a:ext cx="3018971" cy="30189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18066-DCFD-FB66-ABD0-7202AF1BD1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3516" r="91797">
                        <a14:foregroundMark x1="89844" y1="37891" x2="91016" y2="52539"/>
                        <a14:foregroundMark x1="91016" y1="52539" x2="91992" y2="55273"/>
                        <a14:foregroundMark x1="6250" y1="56250" x2="6250" y2="56250"/>
                        <a14:foregroundMark x1="5078" y1="62695" x2="5078" y2="62695"/>
                        <a14:foregroundMark x1="3516" y1="57422" x2="3516" y2="57422"/>
                        <a14:backgroundMark x1="26953" y1="35938" x2="11719" y2="25977"/>
                        <a14:backgroundMark x1="42383" y1="34375" x2="31250" y2="25000"/>
                        <a14:backgroundMark x1="31250" y1="25000" x2="31250" y2="25000"/>
                        <a14:backgroundMark x1="73242" y1="76172" x2="65234" y2="60938"/>
                        <a14:backgroundMark x1="47461" y1="71875" x2="32227" y2="70117"/>
                        <a14:backgroundMark x1="32227" y1="70117" x2="35156" y2="66602"/>
                        <a14:backgroundMark x1="35938" y1="70508" x2="45508" y2="65430"/>
                        <a14:backgroundMark x1="45508" y1="65430" x2="45703" y2="6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7885" y="54544"/>
            <a:ext cx="2964427" cy="2964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7B1D9-B868-ECD8-A9A4-FF79C83F2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8789" r="90039">
                        <a14:foregroundMark x1="8984" y1="30273" x2="8984" y2="30273"/>
                        <a14:foregroundMark x1="51172" y1="82617" x2="51172" y2="82617"/>
                        <a14:foregroundMark x1="46289" y1="79297" x2="46289" y2="79297"/>
                        <a14:foregroundMark x1="49414" y1="76953" x2="49414" y2="76953"/>
                        <a14:foregroundMark x1="47266" y1="83594" x2="47266" y2="83594"/>
                        <a14:foregroundMark x1="28320" y1="67383" x2="28320" y2="67383"/>
                        <a14:foregroundMark x1="23828" y1="69141" x2="23828" y2="69141"/>
                        <a14:foregroundMark x1="23828" y1="67578" x2="23828" y2="67578"/>
                        <a14:foregroundMark x1="23828" y1="68359" x2="23828" y2="68359"/>
                        <a14:foregroundMark x1="18359" y1="69336" x2="18359" y2="69336"/>
                        <a14:foregroundMark x1="14648" y1="66406" x2="14648" y2="66406"/>
                        <a14:foregroundMark x1="16016" y1="66016" x2="16016" y2="66016"/>
                        <a14:foregroundMark x1="16797" y1="66016" x2="16797" y2="66016"/>
                        <a14:foregroundMark x1="17383" y1="70313" x2="17383" y2="70313"/>
                        <a14:foregroundMark x1="15430" y1="52930" x2="15430" y2="52930"/>
                        <a14:foregroundMark x1="18750" y1="58984" x2="18750" y2="58984"/>
                        <a14:foregroundMark x1="90039" y1="63281" x2="90039" y2="63281"/>
                        <a14:foregroundMark x1="14648" y1="56641" x2="14648" y2="56641"/>
                        <a14:foregroundMark x1="14453" y1="52930" x2="14453" y2="52930"/>
                        <a14:foregroundMark x1="48438" y1="78320" x2="48438" y2="78320"/>
                        <a14:foregroundMark x1="48633" y1="76172" x2="48633" y2="76172"/>
                        <a14:foregroundMark x1="26953" y1="66406" x2="26953" y2="66406"/>
                        <a14:backgroundMark x1="81641" y1="82422" x2="74609" y2="76367"/>
                        <a14:backgroundMark x1="53906" y1="76367" x2="46484" y2="69531"/>
                        <a14:backgroundMark x1="46484" y1="69531" x2="33594" y2="62109"/>
                        <a14:backgroundMark x1="49609" y1="69336" x2="47070" y2="69336"/>
                        <a14:backgroundMark x1="44336" y1="67188" x2="36914" y2="63281"/>
                        <a14:backgroundMark x1="33594" y1="59766" x2="33008" y2="58594"/>
                        <a14:backgroundMark x1="72656" y1="57422" x2="70898" y2="48438"/>
                        <a14:backgroundMark x1="71094" y1="58008" x2="69727" y2="53125"/>
                        <a14:backgroundMark x1="77148" y1="75781" x2="77148" y2="75781"/>
                        <a14:backgroundMark x1="74023" y1="75781" x2="74023" y2="75781"/>
                        <a14:backgroundMark x1="77344" y1="75195" x2="77344" y2="75195"/>
                        <a14:backgroundMark x1="58398" y1="76758" x2="58398" y2="76758"/>
                        <a14:backgroundMark x1="59180" y1="76758" x2="59180" y2="76758"/>
                        <a14:backgroundMark x1="88672" y1="58008" x2="88672" y2="58008"/>
                        <a14:backgroundMark x1="86914" y1="56836" x2="86914" y2="56836"/>
                        <a14:backgroundMark x1="83203" y1="55078" x2="83203" y2="55078"/>
                        <a14:backgroundMark x1="80859" y1="54297" x2="80859" y2="54297"/>
                        <a14:backgroundMark x1="78320" y1="53906" x2="78320" y2="53906"/>
                        <a14:backgroundMark x1="76172" y1="54297" x2="76172" y2="54297"/>
                        <a14:backgroundMark x1="79688" y1="54297" x2="79688" y2="54297"/>
                        <a14:backgroundMark x1="82031" y1="55078" x2="82031" y2="55078"/>
                        <a14:backgroundMark x1="83984" y1="55664" x2="83984" y2="55664"/>
                        <a14:backgroundMark x1="85547" y1="56055" x2="85547" y2="56055"/>
                        <a14:backgroundMark x1="89648" y1="59570" x2="89648" y2="59570"/>
                        <a14:backgroundMark x1="79102" y1="54297" x2="79102" y2="54297"/>
                        <a14:backgroundMark x1="73438" y1="58984" x2="73438" y2="58984"/>
                        <a14:backgroundMark x1="74219" y1="59766" x2="74219" y2="59766"/>
                        <a14:backgroundMark x1="76367" y1="60156" x2="76367" y2="60156"/>
                        <a14:backgroundMark x1="79102" y1="61523" x2="79102" y2="61523"/>
                        <a14:backgroundMark x1="48438" y1="78320" x2="48438" y2="78320"/>
                        <a14:backgroundMark x1="19922" y1="54492" x2="19922" y2="54492"/>
                        <a14:backgroundMark x1="20898" y1="54102" x2="20898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3018971"/>
            <a:ext cx="3124200" cy="312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1B949-01D3-F3D2-7EBD-7A3D420A2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84" b="95313" l="4883" r="93750">
                        <a14:foregroundMark x1="26563" y1="79102" x2="20898" y2="63672"/>
                        <a14:foregroundMark x1="20898" y1="63672" x2="23047" y2="35742"/>
                        <a14:foregroundMark x1="23047" y1="35742" x2="30078" y2="16992"/>
                        <a14:foregroundMark x1="30078" y1="16992" x2="37305" y2="42578"/>
                        <a14:foregroundMark x1="37305" y1="42578" x2="33594" y2="62305"/>
                        <a14:foregroundMark x1="33594" y1="62305" x2="37305" y2="81836"/>
                        <a14:foregroundMark x1="37305" y1="81836" x2="25613" y2="94619"/>
                        <a14:foregroundMark x1="6029" y1="46875" x2="5958" y2="46656"/>
                        <a14:foregroundMark x1="6174" y1="47321" x2="6029" y2="46875"/>
                        <a14:foregroundMark x1="7685" y1="51953" x2="7486" y2="51342"/>
                        <a14:foregroundMark x1="21435" y1="94110" x2="7685" y2="51953"/>
                        <a14:foregroundMark x1="5893" y1="40684" x2="12109" y2="24219"/>
                        <a14:foregroundMark x1="12109" y1="24219" x2="36719" y2="13867"/>
                        <a14:foregroundMark x1="36719" y1="13867" x2="25781" y2="46875"/>
                        <a14:foregroundMark x1="25781" y1="46875" x2="25781" y2="46875"/>
                        <a14:foregroundMark x1="77930" y1="90625" x2="59961" y2="22266"/>
                        <a14:foregroundMark x1="59961" y1="22266" x2="82813" y2="21289"/>
                        <a14:foregroundMark x1="82813" y1="21289" x2="84180" y2="49609"/>
                        <a14:foregroundMark x1="84180" y1="49609" x2="73438" y2="85547"/>
                        <a14:foregroundMark x1="73438" y1="85547" x2="72266" y2="67773"/>
                        <a14:foregroundMark x1="72266" y1="67773" x2="73242" y2="67383"/>
                        <a14:foregroundMark x1="74609" y1="95313" x2="74609" y2="95313"/>
                        <a14:foregroundMark x1="65625" y1="64453" x2="65625" y2="64453"/>
                        <a14:foregroundMark x1="56055" y1="42578" x2="56055" y2="42578"/>
                        <a14:foregroundMark x1="61328" y1="61914" x2="61328" y2="61914"/>
                        <a14:foregroundMark x1="68555" y1="68359" x2="63477" y2="53711"/>
                        <a14:foregroundMark x1="56641" y1="40430" x2="56641" y2="40430"/>
                        <a14:foregroundMark x1="55664" y1="45117" x2="55664" y2="45117"/>
                        <a14:foregroundMark x1="35156" y1="9570" x2="35156" y2="9570"/>
                        <a14:foregroundMark x1="17188" y1="69531" x2="17188" y2="69531"/>
                        <a14:foregroundMark x1="41797" y1="55859" x2="41797" y2="55859"/>
                        <a14:foregroundMark x1="43555" y1="52539" x2="43555" y2="52539"/>
                        <a14:foregroundMark x1="58398" y1="56445" x2="58398" y2="56445"/>
                        <a14:foregroundMark x1="55273" y1="50586" x2="55273" y2="50586"/>
                        <a14:foregroundMark x1="55664" y1="51758" x2="55664" y2="51758"/>
                        <a14:foregroundMark x1="55273" y1="51172" x2="55273" y2="51172"/>
                        <a14:foregroundMark x1="85352" y1="66211" x2="89648" y2="58984"/>
                        <a14:foregroundMark x1="93750" y1="41211" x2="93750" y2="41211"/>
                        <a14:foregroundMark x1="42969" y1="40625" x2="42969" y2="40625"/>
                        <a14:foregroundMark x1="63672" y1="8984" x2="63672" y2="8984"/>
                        <a14:foregroundMark x1="44141" y1="45313" x2="44141" y2="45313"/>
                        <a14:backgroundMark x1="5273" y1="45313" x2="5273" y2="45313"/>
                        <a14:backgroundMark x1="5273" y1="44531" x2="5273" y2="44531"/>
                        <a14:backgroundMark x1="5273" y1="42969" x2="5273" y2="42969"/>
                        <a14:backgroundMark x1="5273" y1="41211" x2="5273" y2="41211"/>
                        <a14:backgroundMark x1="6055" y1="46875" x2="6055" y2="46875"/>
                        <a14:backgroundMark x1="5859" y1="46875" x2="4492" y2="41016"/>
                        <a14:backgroundMark x1="4492" y1="41016" x2="5859" y2="46680"/>
                        <a14:backgroundMark x1="5859" y1="45508" x2="4688" y2="38477"/>
                        <a14:backgroundMark x1="5078" y1="47852" x2="7031" y2="51563"/>
                        <a14:backgroundMark x1="6055" y1="47656" x2="6055" y2="47656"/>
                        <a14:backgroundMark x1="6055" y1="46680" x2="6055" y2="46680"/>
                        <a14:backgroundMark x1="7031" y1="51953" x2="7031" y2="51953"/>
                        <a14:backgroundMark x1="22461" y1="98242" x2="22461" y2="98242"/>
                        <a14:backgroundMark x1="22461" y1="97852" x2="22461" y2="97852"/>
                        <a14:backgroundMark x1="22266" y1="97461" x2="22266" y2="97461"/>
                        <a14:backgroundMark x1="22852" y1="97852" x2="22852" y2="97852"/>
                        <a14:backgroundMark x1="24805" y1="98242" x2="22852" y2="97461"/>
                        <a14:backgroundMark x1="22461" y1="97266" x2="22461" y2="97266"/>
                        <a14:backgroundMark x1="22266" y1="97070" x2="25586" y2="97656"/>
                        <a14:backgroundMark x1="23242" y1="97070" x2="20898" y2="9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0900" y="4328160"/>
            <a:ext cx="1363979" cy="1363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2A2A3-C3E7-1ED0-2DED-CD354B6D7C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69336" y1="83984" x2="74805" y2="55664"/>
                        <a14:foregroundMark x1="74805" y1="55664" x2="71680" y2="23438"/>
                        <a14:foregroundMark x1="71680" y1="23438" x2="66992" y2="57617"/>
                        <a14:foregroundMark x1="66992" y1="57617" x2="70313" y2="64844"/>
                        <a14:foregroundMark x1="83203" y1="54688" x2="83203" y2="54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1270" y="2437833"/>
            <a:ext cx="2143238" cy="2143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696C30-E21C-A083-6A0A-17FB8CA9A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5195" y1="35547" x2="36133" y2="15625"/>
                        <a14:backgroundMark x1="36133" y1="15625" x2="36133" y2="15625"/>
                        <a14:backgroundMark x1="35156" y1="31641" x2="40625" y2="9766"/>
                        <a14:backgroundMark x1="43359" y1="12891" x2="36914" y2="27539"/>
                        <a14:backgroundMark x1="36914" y1="27539" x2="27344" y2="34570"/>
                        <a14:backgroundMark x1="27344" y1="34570" x2="13672" y2="33008"/>
                        <a14:backgroundMark x1="13672" y1="33008" x2="13281" y2="32813"/>
                        <a14:backgroundMark x1="25586" y1="36133" x2="38086" y2="26172"/>
                        <a14:backgroundMark x1="38086" y1="26172" x2="39844" y2="21484"/>
                        <a14:backgroundMark x1="39258" y1="26172" x2="29102" y2="33789"/>
                        <a14:backgroundMark x1="29102" y1="33789" x2="28516" y2="33789"/>
                        <a14:backgroundMark x1="65625" y1="34180" x2="65039" y2="22070"/>
                        <a14:backgroundMark x1="65039" y1="22070" x2="57227" y2="14258"/>
                        <a14:backgroundMark x1="57227" y1="14258" x2="59375" y2="24219"/>
                        <a14:backgroundMark x1="59375" y1="24219" x2="80664" y2="36914"/>
                        <a14:backgroundMark x1="89453" y1="48438" x2="78516" y2="55469"/>
                        <a14:backgroundMark x1="78516" y1="55469" x2="71094" y2="64063"/>
                        <a14:backgroundMark x1="71094" y1="64063" x2="76953" y2="85938"/>
                        <a14:backgroundMark x1="76953" y1="85938" x2="77734" y2="86719"/>
                        <a14:backgroundMark x1="66602" y1="93164" x2="49023" y2="75000"/>
                        <a14:backgroundMark x1="49023" y1="75000" x2="29102" y2="93164"/>
                        <a14:backgroundMark x1="21680" y1="84375" x2="29102" y2="60352"/>
                        <a14:backgroundMark x1="29102" y1="60352" x2="7617" y2="45313"/>
                        <a14:backgroundMark x1="7617" y1="45313" x2="6836" y2="45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8407" y="2727711"/>
            <a:ext cx="2964428" cy="29644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9951A-6293-09CB-1F21-9E5946F3CA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0078" y1="49414" x2="30078" y2="49414"/>
                        <a14:foregroundMark x1="69141" y1="36523" x2="69141" y2="36523"/>
                        <a14:foregroundMark x1="72070" y1="63867" x2="72070" y2="63867"/>
                        <a14:foregroundMark x1="65234" y1="57617" x2="65234" y2="57617"/>
                        <a14:foregroundMark x1="27344" y1="63672" x2="27344" y2="63672"/>
                        <a14:foregroundMark x1="84961" y1="25195" x2="84961" y2="25195"/>
                        <a14:foregroundMark x1="85547" y1="24609" x2="85547" y2="24609"/>
                        <a14:foregroundMark x1="86133" y1="24023" x2="86133" y2="24023"/>
                        <a14:foregroundMark x1="85352" y1="24805" x2="85352" y2="24805"/>
                        <a14:foregroundMark x1="84375" y1="25586" x2="84375" y2="25586"/>
                        <a14:foregroundMark x1="15234" y1="25586" x2="15234" y2="25586"/>
                        <a14:foregroundMark x1="16211" y1="27148" x2="16211" y2="27148"/>
                        <a14:foregroundMark x1="13867" y1="24219" x2="13867" y2="24219"/>
                        <a14:foregroundMark x1="56055" y1="34375" x2="56055" y2="34375"/>
                        <a14:foregroundMark x1="55859" y1="33398" x2="55859" y2="33398"/>
                        <a14:foregroundMark x1="53906" y1="30859" x2="53906" y2="30859"/>
                        <a14:foregroundMark x1="53320" y1="32031" x2="53320" y2="32031"/>
                        <a14:foregroundMark x1="52539" y1="33398" x2="52539" y2="33398"/>
                        <a14:foregroundMark x1="52734" y1="32813" x2="52734" y2="32813"/>
                        <a14:foregroundMark x1="55469" y1="35938" x2="55469" y2="35938"/>
                        <a14:foregroundMark x1="46680" y1="33203" x2="46680" y2="33203"/>
                        <a14:foregroundMark x1="46094" y1="31836" x2="46094" y2="31836"/>
                        <a14:foregroundMark x1="45508" y1="31250" x2="45508" y2="31250"/>
                        <a14:foregroundMark x1="43945" y1="35547" x2="43945" y2="35547"/>
                        <a14:foregroundMark x1="43359" y1="34570" x2="43359" y2="34570"/>
                        <a14:foregroundMark x1="31836" y1="49219" x2="31836" y2="49219"/>
                        <a14:foregroundMark x1="46289" y1="32813" x2="46289" y2="32813"/>
                        <a14:foregroundMark x1="46094" y1="31836" x2="46094" y2="31836"/>
                        <a14:foregroundMark x1="43555" y1="33594" x2="43555" y2="33594"/>
                        <a14:foregroundMark x1="43750" y1="33203" x2="43750" y2="3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6229" y="17715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09F1E-CF8D-464E-6CEE-9958556D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-152400"/>
            <a:ext cx="3149600" cy="314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C3B80-2123-862E-8849-127D82603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73" b="92188" l="9961" r="91211">
                        <a14:foregroundMark x1="53159" y1="90108" x2="65625" y2="88086"/>
                        <a14:foregroundMark x1="48510" y1="90862" x2="52609" y2="90197"/>
                        <a14:foregroundMark x1="44404" y1="91528" x2="47349" y2="91050"/>
                        <a14:foregroundMark x1="65625" y1="88086" x2="68945" y2="86719"/>
                        <a14:foregroundMark x1="64371" y1="88968" x2="75352" y2="85524"/>
                        <a14:foregroundMark x1="61717" y1="89800" x2="62607" y2="89521"/>
                        <a14:foregroundMark x1="55423" y1="91774" x2="57438" y2="91142"/>
                        <a14:foregroundMark x1="79286" y1="83536" x2="81250" y2="82227"/>
                        <a14:foregroundMark x1="89203" y1="76953" x2="91211" y2="69727"/>
                        <a14:foregroundMark x1="89149" y1="77147" x2="89203" y2="76953"/>
                        <a14:foregroundMark x1="91211" y1="69727" x2="90039" y2="65625"/>
                        <a14:foregroundMark x1="46094" y1="13086" x2="46094" y2="13086"/>
                        <a14:foregroundMark x1="54883" y1="9375" x2="54883" y2="9375"/>
                        <a14:foregroundMark x1="49414" y1="8398" x2="49414" y2="8398"/>
                        <a14:foregroundMark x1="53906" y1="10352" x2="53906" y2="10352"/>
                        <a14:foregroundMark x1="50000" y1="6055" x2="50000" y2="6055"/>
                        <a14:foregroundMark x1="55469" y1="8008" x2="55469" y2="8008"/>
                        <a14:foregroundMark x1="58789" y1="21094" x2="58789" y2="21094"/>
                        <a14:foregroundMark x1="58594" y1="20117" x2="58594" y2="20117"/>
                        <a14:foregroundMark x1="56641" y1="22070" x2="56641" y2="22070"/>
                        <a14:foregroundMark x1="55664" y1="22070" x2="55664" y2="22070"/>
                        <a14:foregroundMark x1="55273" y1="22266" x2="55273" y2="22266"/>
                        <a14:foregroundMark x1="51367" y1="5664" x2="51367" y2="5664"/>
                        <a14:foregroundMark x1="55273" y1="7227" x2="55273" y2="7227"/>
                        <a14:foregroundMark x1="58398" y1="18945" x2="58398" y2="18945"/>
                        <a14:foregroundMark x1="58398" y1="18164" x2="58398" y2="18164"/>
                        <a14:foregroundMark x1="57422" y1="18164" x2="57422" y2="18164"/>
                        <a14:foregroundMark x1="55078" y1="6445" x2="55078" y2="6445"/>
                        <a14:foregroundMark x1="51953" y1="5273" x2="51953" y2="5273"/>
                        <a14:foregroundMark x1="22422" y1="85156" x2="16602" y2="80273"/>
                        <a14:foregroundMark x1="22656" y1="85352" x2="22422" y2="85156"/>
                        <a14:backgroundMark x1="53711" y1="6445" x2="53711" y2="6445"/>
                        <a14:backgroundMark x1="88281" y1="80664" x2="88281" y2="80664"/>
                        <a14:backgroundMark x1="89648" y1="78125" x2="86914" y2="82227"/>
                        <a14:backgroundMark x1="89258" y1="78711" x2="90234" y2="77344"/>
                        <a14:backgroundMark x1="89258" y1="77539" x2="89258" y2="77539"/>
                        <a14:backgroundMark x1="89063" y1="78320" x2="90625" y2="75977"/>
                        <a14:backgroundMark x1="89648" y1="77539" x2="89063" y2="78125"/>
                        <a14:backgroundMark x1="89844" y1="76953" x2="89844" y2="76953"/>
                        <a14:backgroundMark x1="89453" y1="76953" x2="89453" y2="76953"/>
                        <a14:backgroundMark x1="56055" y1="92773" x2="56055" y2="92773"/>
                        <a14:backgroundMark x1="52930" y1="93164" x2="52930" y2="93164"/>
                        <a14:backgroundMark x1="50195" y1="93359" x2="50195" y2="93359"/>
                        <a14:backgroundMark x1="56836" y1="93945" x2="45508" y2="94336"/>
                        <a14:backgroundMark x1="45508" y1="94336" x2="51563" y2="92969"/>
                        <a14:backgroundMark x1="56250" y1="93164" x2="66602" y2="91797"/>
                        <a14:backgroundMark x1="66602" y1="91797" x2="69336" y2="90430"/>
                        <a14:backgroundMark x1="61914" y1="91992" x2="71875" y2="90234"/>
                        <a14:backgroundMark x1="71875" y1="90234" x2="64453" y2="91992"/>
                        <a14:backgroundMark x1="66992" y1="91992" x2="85156" y2="82813"/>
                        <a14:backgroundMark x1="85156" y1="82813" x2="85742" y2="81836"/>
                        <a14:backgroundMark x1="49805" y1="93359" x2="48242" y2="92773"/>
                        <a14:backgroundMark x1="44336" y1="92773" x2="37500" y2="91797"/>
                        <a14:backgroundMark x1="36328" y1="91602" x2="27148" y2="87891"/>
                        <a14:backgroundMark x1="27148" y1="87891" x2="27148" y2="87891"/>
                        <a14:backgroundMark x1="33203" y1="91211" x2="36523" y2="91211"/>
                        <a14:backgroundMark x1="26367" y1="88086" x2="23047" y2="85938"/>
                        <a14:backgroundMark x1="22266" y1="85742" x2="22266" y2="85742"/>
                        <a14:backgroundMark x1="21680" y1="85156" x2="21680" y2="85156"/>
                        <a14:backgroundMark x1="22266" y1="85352" x2="22266" y2="85352"/>
                        <a14:backgroundMark x1="29688" y1="88672" x2="29688" y2="88672"/>
                        <a14:backgroundMark x1="31250" y1="89063" x2="31250" y2="89063"/>
                        <a14:backgroundMark x1="44531" y1="91797" x2="44531" y2="91797"/>
                        <a14:backgroundMark x1="55664" y1="92188" x2="55664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8200" y="1295400"/>
            <a:ext cx="1104900" cy="110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82819-B31D-A4F2-8816-EFB788D33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5664" y1="82813" x2="60938" y2="81836"/>
                        <a14:backgroundMark x1="58398" y1="82422" x2="44922" y2="82617"/>
                        <a14:backgroundMark x1="43164" y1="82617" x2="33984" y2="80273"/>
                        <a14:backgroundMark x1="56445" y1="83594" x2="59570" y2="81641"/>
                        <a14:backgroundMark x1="59766" y1="82227" x2="62695" y2="81250"/>
                        <a14:backgroundMark x1="60742" y1="81641" x2="60742" y2="81641"/>
                        <a14:backgroundMark x1="61328" y1="81641" x2="61328" y2="81641"/>
                        <a14:backgroundMark x1="60156" y1="81641" x2="60156" y2="81641"/>
                        <a14:backgroundMark x1="63281" y1="81641" x2="61328" y2="81445"/>
                        <a14:backgroundMark x1="60352" y1="81250" x2="60352" y2="81250"/>
                        <a14:backgroundMark x1="58984" y1="81250" x2="62500" y2="8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300" y="349250"/>
            <a:ext cx="1498600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3571B-1AA2-4693-7308-307754D77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9961" r="94727">
                        <a14:foregroundMark x1="20313" y1="54688" x2="20313" y2="54688"/>
                        <a14:foregroundMark x1="91211" y1="64063" x2="87305" y2="57813"/>
                        <a14:foregroundMark x1="94727" y1="63086" x2="94727" y2="63086"/>
                        <a14:foregroundMark x1="14844" y1="58008" x2="14844" y2="58008"/>
                        <a14:foregroundMark x1="17969" y1="55273" x2="17969" y2="55273"/>
                        <a14:foregroundMark x1="29297" y1="51758" x2="29297" y2="51758"/>
                        <a14:backgroundMark x1="41602" y1="78711" x2="41602" y2="7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23000" y="-182336"/>
            <a:ext cx="1280886" cy="1280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40FA3-0244-79E3-82B6-74D7EB65FF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1236" y="-609600"/>
            <a:ext cx="3042557" cy="304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E0BBE-1858-E7F7-AF15-242ACFC35D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8594" r="89844">
                        <a14:foregroundMark x1="8594" y1="58594" x2="9570" y2="53711"/>
                        <a14:foregroundMark x1="24219" y1="76953" x2="24219" y2="76953"/>
                        <a14:foregroundMark x1="24023" y1="76953" x2="24023" y2="76953"/>
                        <a14:foregroundMark x1="24023" y1="76758" x2="24023" y2="76758"/>
                        <a14:foregroundMark x1="24023" y1="76953" x2="24023" y2="76953"/>
                        <a14:foregroundMark x1="24023" y1="76953" x2="24023" y2="76953"/>
                        <a14:foregroundMark x1="24219" y1="76953" x2="23828" y2="76758"/>
                        <a14:foregroundMark x1="23828" y1="76758" x2="23828" y2="77344"/>
                        <a14:foregroundMark x1="23828" y1="76367" x2="23828" y2="76758"/>
                        <a14:backgroundMark x1="68750" y1="50000" x2="59375" y2="53711"/>
                        <a14:backgroundMark x1="59375" y1="53711" x2="62109" y2="50586"/>
                        <a14:backgroundMark x1="46094" y1="57031" x2="46094" y2="57031"/>
                        <a14:backgroundMark x1="39648" y1="54102" x2="39648" y2="54102"/>
                        <a14:backgroundMark x1="59766" y1="82617" x2="59766" y2="82617"/>
                        <a14:backgroundMark x1="46680" y1="69922" x2="46680" y2="69922"/>
                        <a14:backgroundMark x1="45313" y1="74609" x2="45313" y2="74609"/>
                        <a14:backgroundMark x1="47852" y1="67578" x2="47852" y2="67578"/>
                        <a14:backgroundMark x1="57813" y1="70703" x2="57813" y2="70703"/>
                        <a14:backgroundMark x1="25391" y1="78711" x2="25391" y2="78711"/>
                        <a14:backgroundMark x1="42578" y1="81250" x2="42578" y2="81250"/>
                        <a14:backgroundMark x1="26367" y1="79102" x2="26367" y2="79102"/>
                        <a14:backgroundMark x1="43945" y1="75781" x2="43945" y2="75781"/>
                        <a14:backgroundMark x1="26953" y1="79102" x2="26953" y2="79102"/>
                        <a14:backgroundMark x1="23828" y1="78125" x2="23828" y2="78125"/>
                        <a14:backgroundMark x1="23633" y1="77344" x2="23633" y2="77344"/>
                        <a14:backgroundMark x1="23438" y1="76758" x2="23438" y2="76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7379" y="349250"/>
            <a:ext cx="2552700" cy="25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B1F00-F27E-2D4F-6879-9E69997ADA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89844" l="9961" r="89844">
                        <a14:foregroundMark x1="34961" y1="6836" x2="34961" y2="6836"/>
                        <a14:foregroundMark x1="32813" y1="2344" x2="32813" y2="2344"/>
                        <a14:foregroundMark x1="59961" y1="22070" x2="59961" y2="22070"/>
                        <a14:foregroundMark x1="56641" y1="19922" x2="56641" y2="19922"/>
                        <a14:backgroundMark x1="67969" y1="79883" x2="67969" y2="79883"/>
                        <a14:backgroundMark x1="60742" y1="81250" x2="60742" y2="81250"/>
                        <a14:backgroundMark x1="55273" y1="82422" x2="55273" y2="82422"/>
                        <a14:backgroundMark x1="58594" y1="81445" x2="58594" y2="81445"/>
                        <a14:backgroundMark x1="40234" y1="80859" x2="40234" y2="80859"/>
                        <a14:backgroundMark x1="37891" y1="79883" x2="37891" y2="79883"/>
                        <a14:backgroundMark x1="34961" y1="78516" x2="34961" y2="78516"/>
                        <a14:backgroundMark x1="55078" y1="20898" x2="55078" y2="20898"/>
                        <a14:backgroundMark x1="52734" y1="20313" x2="52734" y2="20313"/>
                        <a14:backgroundMark x1="50586" y1="19727" x2="50586" y2="19727"/>
                        <a14:backgroundMark x1="49023" y1="19336" x2="49023" y2="19336"/>
                        <a14:backgroundMark x1="47656" y1="18945" x2="47656" y2="18945"/>
                        <a14:backgroundMark x1="60352" y1="22070" x2="60352" y2="22070"/>
                        <a14:backgroundMark x1="60156" y1="22461" x2="60156" y2="22461"/>
                        <a14:backgroundMark x1="59766" y1="21875" x2="59766" y2="2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868" y="2901950"/>
            <a:ext cx="2383064" cy="2383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17B28D-D823-66F5-FC9E-A60F6D3521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71484" y1="89453" x2="73828" y2="79688"/>
                        <a14:backgroundMark x1="73828" y1="79688" x2="76758" y2="74609"/>
                        <a14:backgroundMark x1="74609" y1="75781" x2="61523" y2="83398"/>
                        <a14:backgroundMark x1="61523" y1="83398" x2="59180" y2="83203"/>
                        <a14:backgroundMark x1="63477" y1="80078" x2="63477" y2="80078"/>
                        <a14:backgroundMark x1="59180" y1="80273" x2="59180" y2="80273"/>
                        <a14:backgroundMark x1="53906" y1="81250" x2="53906" y2="81250"/>
                        <a14:backgroundMark x1="49609" y1="81250" x2="49609" y2="81250"/>
                        <a14:backgroundMark x1="48438" y1="81250" x2="48438" y2="81250"/>
                        <a14:backgroundMark x1="46094" y1="81250" x2="46094" y2="81250"/>
                        <a14:backgroundMark x1="35547" y1="78516" x2="35547" y2="78516"/>
                        <a14:backgroundMark x1="53320" y1="82031" x2="53125" y2="80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6791" y="2449286"/>
            <a:ext cx="2195286" cy="2195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7B129-80AC-E87B-BD5E-4056077BC4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5078" r="90234">
                        <a14:foregroundMark x1="59766" y1="60547" x2="53906" y2="40039"/>
                        <a14:foregroundMark x1="7422" y1="63867" x2="6250" y2="42578"/>
                        <a14:foregroundMark x1="5273" y1="39258" x2="5273" y2="39258"/>
                        <a14:foregroundMark x1="5273" y1="71875" x2="5859" y2="66016"/>
                        <a14:foregroundMark x1="90234" y1="78125" x2="90234" y2="73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6086" y="2860221"/>
            <a:ext cx="1930400" cy="193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98879-9BA8-F3F7-995E-5B7CA841AD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4922" l="7227" r="92188">
                        <a14:foregroundMark x1="47266" y1="92578" x2="47266" y2="92578"/>
                        <a14:foregroundMark x1="92188" y1="84766" x2="92188" y2="84766"/>
                        <a14:foregroundMark x1="7227" y1="84766" x2="7227" y2="84766"/>
                        <a14:foregroundMark x1="87305" y1="33203" x2="87305" y2="33203"/>
                        <a14:foregroundMark x1="43359" y1="93945" x2="43359" y2="93945"/>
                        <a14:foregroundMark x1="50586" y1="94531" x2="50586" y2="94531"/>
                        <a14:foregroundMark x1="43750" y1="93945" x2="43750" y2="93945"/>
                        <a14:foregroundMark x1="43164" y1="94922" x2="43164" y2="94922"/>
                        <a14:backgroundMark x1="33008" y1="83203" x2="31445" y2="99023"/>
                        <a14:backgroundMark x1="57422" y1="87695" x2="74023" y2="89453"/>
                        <a14:backgroundMark x1="74023" y1="89453" x2="74219" y2="90430"/>
                        <a14:backgroundMark x1="46094" y1="94531" x2="46094" y2="94531"/>
                        <a14:backgroundMark x1="48047" y1="95508" x2="48047" y2="95508"/>
                        <a14:backgroundMark x1="48047" y1="83203" x2="48047" y2="83203"/>
                        <a14:backgroundMark x1="47266" y1="83203" x2="47266" y2="83203"/>
                        <a14:backgroundMark x1="80664" y1="85742" x2="80664" y2="85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0268" y="2331357"/>
            <a:ext cx="2195286" cy="2195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5EE076-6153-78D9-E320-22E4664770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789" b="93555" l="9961" r="89844">
                        <a14:foregroundMark x1="40820" y1="10156" x2="40820" y2="10156"/>
                        <a14:foregroundMark x1="35938" y1="10156" x2="35938" y2="10156"/>
                        <a14:foregroundMark x1="54688" y1="9766" x2="54688" y2="9766"/>
                        <a14:foregroundMark x1="39453" y1="23047" x2="39453" y2="23047"/>
                        <a14:foregroundMark x1="40430" y1="23633" x2="40430" y2="23633"/>
                        <a14:foregroundMark x1="23242" y1="25195" x2="29492" y2="20117"/>
                        <a14:foregroundMark x1="25781" y1="36914" x2="37500" y2="39648"/>
                        <a14:foregroundMark x1="37500" y1="39648" x2="48828" y2="38477"/>
                        <a14:foregroundMark x1="48828" y1="38477" x2="38086" y2="33984"/>
                        <a14:foregroundMark x1="38086" y1="33984" x2="36133" y2="34570"/>
                        <a14:foregroundMark x1="50781" y1="30469" x2="50781" y2="30469"/>
                        <a14:foregroundMark x1="73633" y1="31445" x2="83789" y2="38477"/>
                        <a14:foregroundMark x1="83789" y1="38477" x2="83789" y2="46289"/>
                        <a14:foregroundMark x1="38086" y1="91211" x2="49414" y2="90234"/>
                        <a14:foregroundMark x1="49414" y1="90234" x2="51367" y2="85156"/>
                        <a14:foregroundMark x1="41406" y1="93164" x2="49219" y2="93555"/>
                        <a14:foregroundMark x1="69531" y1="54688" x2="48242" y2="50781"/>
                        <a14:foregroundMark x1="24219" y1="8789" x2="24219" y2="8789"/>
                        <a14:backgroundMark x1="36133" y1="87305" x2="36133" y2="87305"/>
                        <a14:backgroundMark x1="60547" y1="90820" x2="60547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3358" y="2471714"/>
            <a:ext cx="2338614" cy="2338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835336-1367-E041-04C6-2B143DB223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94922" l="4297" r="91797">
                        <a14:foregroundMark x1="47852" y1="87891" x2="47852" y2="87891"/>
                        <a14:foregroundMark x1="39063" y1="86328" x2="39063" y2="86328"/>
                        <a14:foregroundMark x1="28711" y1="85352" x2="28711" y2="85352"/>
                        <a14:foregroundMark x1="8398" y1="78906" x2="8398" y2="78906"/>
                        <a14:foregroundMark x1="5859" y1="76367" x2="5859" y2="76367"/>
                        <a14:foregroundMark x1="4492" y1="76367" x2="4492" y2="76367"/>
                        <a14:foregroundMark x1="72461" y1="93555" x2="72461" y2="93555"/>
                        <a14:foregroundMark x1="86328" y1="95117" x2="86328" y2="95117"/>
                        <a14:foregroundMark x1="91797" y1="73438" x2="91797" y2="73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8499" y="3825421"/>
            <a:ext cx="2975116" cy="2975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190C1-09AE-852F-AF23-28BB5B2933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61" b="90625" l="8398" r="90430">
                        <a14:foregroundMark x1="40039" y1="37891" x2="40039" y2="37891"/>
                        <a14:foregroundMark x1="71484" y1="41992" x2="71484" y2="41992"/>
                        <a14:foregroundMark x1="38867" y1="43359" x2="38867" y2="43359"/>
                        <a14:foregroundMark x1="41992" y1="38281" x2="41992" y2="38281"/>
                        <a14:foregroundMark x1="45898" y1="38281" x2="37695" y2="43750"/>
                        <a14:foregroundMark x1="37695" y1="43750" x2="35352" y2="63281"/>
                        <a14:foregroundMark x1="35352" y1="63281" x2="19922" y2="66602"/>
                        <a14:foregroundMark x1="19922" y1="66602" x2="24414" y2="55469"/>
                        <a14:foregroundMark x1="24414" y1="55469" x2="36719" y2="61523"/>
                        <a14:foregroundMark x1="36719" y1="61523" x2="40039" y2="66406"/>
                        <a14:foregroundMark x1="17188" y1="44922" x2="19727" y2="37305"/>
                        <a14:foregroundMark x1="48828" y1="13672" x2="62109" y2="14648"/>
                        <a14:foregroundMark x1="62109" y1="14648" x2="63086" y2="15625"/>
                        <a14:foregroundMark x1="90430" y1="42383" x2="90234" y2="61133"/>
                        <a14:foregroundMark x1="36523" y1="90820" x2="36523" y2="90820"/>
                        <a14:foregroundMark x1="10938" y1="87305" x2="10938" y2="87305"/>
                        <a14:foregroundMark x1="8789" y1="88281" x2="8789" y2="88281"/>
                        <a14:foregroundMark x1="8398" y1="88281" x2="19141" y2="84180"/>
                        <a14:foregroundMark x1="19141" y1="84180" x2="19141" y2="84180"/>
                        <a14:foregroundMark x1="39453" y1="9961" x2="39453" y2="9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3100" y="4810328"/>
            <a:ext cx="1914322" cy="1914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434B5-4CB6-9EEA-6EE6-7291C3F61EF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344" b="90039" l="9961" r="91211">
                        <a14:foregroundMark x1="50781" y1="6836" x2="50781" y2="6836"/>
                        <a14:foregroundMark x1="47461" y1="2539" x2="47461" y2="2539"/>
                        <a14:foregroundMark x1="40820" y1="51563" x2="49023" y2="48633"/>
                        <a14:foregroundMark x1="54102" y1="54102" x2="64648" y2="57227"/>
                        <a14:foregroundMark x1="91406" y1="31445" x2="91406" y2="31445"/>
                        <a14:foregroundMark x1="55469" y1="90039" x2="55469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5435" y="4291989"/>
            <a:ext cx="2041979" cy="2041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F102D3-8C98-1109-B9CB-E569CB8EA1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backgroundMark x1="29102" y1="84375" x2="43555" y2="95117"/>
                        <a14:backgroundMark x1="67383" y1="87305" x2="80078" y2="81445"/>
                        <a14:backgroundMark x1="80078" y1="81445" x2="88672" y2="74023"/>
                        <a14:backgroundMark x1="88672" y1="74023" x2="88867" y2="73438"/>
                        <a14:backgroundMark x1="58398" y1="87695" x2="58398" y2="87695"/>
                        <a14:backgroundMark x1="60742" y1="87305" x2="60742" y2="87305"/>
                        <a14:backgroundMark x1="55273" y1="87500" x2="55273" y2="87500"/>
                        <a14:backgroundMark x1="40820" y1="90820" x2="60742" y2="92773"/>
                        <a14:backgroundMark x1="60742" y1="92773" x2="73047" y2="82813"/>
                        <a14:backgroundMark x1="73047" y1="82813" x2="74805" y2="77148"/>
                        <a14:backgroundMark x1="70898" y1="84375" x2="51563" y2="88281"/>
                        <a14:backgroundMark x1="41602" y1="22656" x2="41602" y2="22656"/>
                        <a14:backgroundMark x1="39258" y1="14844" x2="39258" y2="14844"/>
                        <a14:backgroundMark x1="39844" y1="15625" x2="39844" y2="1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591" y="4415064"/>
            <a:ext cx="2251598" cy="2251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4E779-864C-6D15-546C-95A3D797BB7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6250" b="92969" l="9961" r="92383">
                        <a14:foregroundMark x1="40430" y1="90820" x2="40430" y2="90820"/>
                        <a14:foregroundMark x1="34570" y1="90820" x2="34570" y2="90820"/>
                        <a14:foregroundMark x1="59961" y1="92773" x2="59961" y2="92773"/>
                        <a14:foregroundMark x1="92773" y1="53711" x2="92773" y2="53711"/>
                        <a14:foregroundMark x1="28320" y1="6445" x2="28320" y2="6445"/>
                        <a14:foregroundMark x1="39258" y1="92969" x2="39258" y2="92969"/>
                        <a14:foregroundMark x1="61914" y1="84180" x2="61914" y2="84180"/>
                        <a14:foregroundMark x1="63867" y1="83594" x2="63867" y2="83594"/>
                        <a14:foregroundMark x1="51367" y1="84570" x2="51367" y2="84570"/>
                        <a14:foregroundMark x1="47656" y1="81445" x2="47656" y2="81445"/>
                        <a14:foregroundMark x1="66211" y1="86523" x2="66211" y2="86523"/>
                        <a14:foregroundMark x1="64063" y1="88281" x2="64063" y2="88281"/>
                        <a14:foregroundMark x1="63477" y1="88867" x2="63477" y2="88867"/>
                        <a14:foregroundMark x1="63867" y1="88672" x2="63867" y2="88672"/>
                        <a14:foregroundMark x1="63477" y1="88672" x2="63477" y2="88672"/>
                        <a14:foregroundMark x1="67116" y1="81807" x2="67188" y2="81641"/>
                        <a14:foregroundMark x1="64063" y1="88867" x2="66382" y2="83504"/>
                        <a14:foregroundMark x1="68945" y1="87305" x2="68945" y2="87305"/>
                        <a14:foregroundMark x1="50000" y1="84570" x2="50000" y2="84570"/>
                        <a14:foregroundMark x1="92383" y1="62305" x2="92383" y2="62305"/>
                        <a14:backgroundMark x1="29102" y1="90430" x2="36523" y2="75391"/>
                        <a14:backgroundMark x1="34766" y1="88477" x2="38867" y2="79102"/>
                        <a14:backgroundMark x1="38867" y1="79102" x2="38867" y2="79102"/>
                        <a14:backgroundMark x1="37305" y1="82813" x2="44727" y2="79297"/>
                        <a14:backgroundMark x1="43555" y1="83789" x2="43164" y2="79688"/>
                        <a14:backgroundMark x1="54159" y1="84570" x2="55078" y2="76758"/>
                        <a14:backgroundMark x1="53906" y1="86719" x2="54159" y2="84570"/>
                        <a14:backgroundMark x1="49023" y1="87305" x2="49023" y2="91406"/>
                        <a14:backgroundMark x1="71094" y1="92188" x2="79492" y2="79297"/>
                        <a14:backgroundMark x1="79492" y1="79297" x2="79492" y2="79102"/>
                        <a14:backgroundMark x1="61719" y1="82422" x2="53906" y2="82227"/>
                        <a14:backgroundMark x1="58984" y1="85742" x2="58984" y2="85742"/>
                        <a14:backgroundMark x1="67050" y1="88867" x2="74023" y2="92188"/>
                        <a14:backgroundMark x1="66641" y1="88672" x2="67050" y2="88867"/>
                        <a14:backgroundMark x1="65820" y1="88281" x2="66641" y2="88672"/>
                        <a14:backgroundMark x1="63867" y1="88672" x2="63867" y2="88672"/>
                        <a14:backgroundMark x1="63867" y1="88672" x2="63867" y2="88672"/>
                        <a14:backgroundMark x1="63867" y1="88672" x2="63867" y2="88672"/>
                        <a14:backgroundMark x1="74219" y1="86133" x2="69922" y2="81836"/>
                        <a14:backgroundMark x1="68945" y1="83398" x2="69922" y2="82617"/>
                        <a14:backgroundMark x1="66992" y1="83398" x2="67578" y2="82422"/>
                        <a14:backgroundMark x1="67383" y1="81836" x2="67188" y2="83594"/>
                        <a14:backgroundMark x1="67188" y1="83398" x2="67188" y2="80273"/>
                        <a14:backgroundMark x1="66602" y1="82617" x2="66602" y2="82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715" y="4372567"/>
            <a:ext cx="2195286" cy="2195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0044A8-B610-0E34-A191-2CBC085F448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961" b="89844" l="9180" r="93945">
                        <a14:foregroundMark x1="23633" y1="44336" x2="18945" y2="44336"/>
                        <a14:foregroundMark x1="9180" y1="50000" x2="9180" y2="50000"/>
                        <a14:foregroundMark x1="9375" y1="45898" x2="9375" y2="45898"/>
                        <a14:foregroundMark x1="90039" y1="50977" x2="90039" y2="50977"/>
                        <a14:foregroundMark x1="93945" y1="50977" x2="93945" y2="50977"/>
                        <a14:foregroundMark x1="51758" y1="80469" x2="51758" y2="80469"/>
                        <a14:foregroundMark x1="31055" y1="77539" x2="31055" y2="77539"/>
                        <a14:foregroundMark x1="24219" y1="76563" x2="24219" y2="76563"/>
                        <a14:backgroundMark x1="16602" y1="78711" x2="16602" y2="78711"/>
                        <a14:backgroundMark x1="60938" y1="79102" x2="60938" y2="79102"/>
                        <a14:backgroundMark x1="74219" y1="75195" x2="74219" y2="75195"/>
                        <a14:backgroundMark x1="28320" y1="32031" x2="28320" y2="32031"/>
                        <a14:backgroundMark x1="28320" y1="32031" x2="28320" y2="32031"/>
                        <a14:backgroundMark x1="31836" y1="29883" x2="31836" y2="29883"/>
                        <a14:backgroundMark x1="29102" y1="31055" x2="29102" y2="31055"/>
                        <a14:backgroundMark x1="26563" y1="33789" x2="26563" y2="33789"/>
                        <a14:backgroundMark x1="25000" y1="34961" x2="25000" y2="34961"/>
                        <a14:backgroundMark x1="24219" y1="35156" x2="24219" y2="35156"/>
                        <a14:backgroundMark x1="34375" y1="28125" x2="34375" y2="28125"/>
                        <a14:backgroundMark x1="38086" y1="26563" x2="38086" y2="26563"/>
                        <a14:backgroundMark x1="39063" y1="25781" x2="39063" y2="25781"/>
                        <a14:backgroundMark x1="36914" y1="80273" x2="3691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438" y="1595664"/>
            <a:ext cx="2422072" cy="2422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6947BA-5A1F-5D45-A211-B3B7790589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backgroundMark x1="60938" y1="72656" x2="60938" y2="7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83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DB5D5-CC61-35B2-7807-ABFAF3B8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2383" y1="52344" x2="40820" y2="84961"/>
                        <a14:backgroundMark x1="68555" y1="42383" x2="98242" y2="35352"/>
                        <a14:backgroundMark x1="71094" y1="47656" x2="71875" y2="9961"/>
                        <a14:backgroundMark x1="66602" y1="20117" x2="66406" y2="37109"/>
                        <a14:backgroundMark x1="66406" y1="37109" x2="60352" y2="46680"/>
                        <a14:backgroundMark x1="60352" y1="46680" x2="71680" y2="54492"/>
                        <a14:backgroundMark x1="70117" y1="55664" x2="55469" y2="41016"/>
                        <a14:backgroundMark x1="55469" y1="41016" x2="63867" y2="52734"/>
                        <a14:backgroundMark x1="63867" y1="52734" x2="64648" y2="53125"/>
                        <a14:backgroundMark x1="53320" y1="74219" x2="50000" y2="59180"/>
                        <a14:backgroundMark x1="50000" y1="59180" x2="35742" y2="61133"/>
                        <a14:backgroundMark x1="35742" y1="61133" x2="26172" y2="66016"/>
                        <a14:backgroundMark x1="26172" y1="66016" x2="23438" y2="62695"/>
                        <a14:backgroundMark x1="34180" y1="57617" x2="45703" y2="51367"/>
                        <a14:backgroundMark x1="45703" y1="51367" x2="54883" y2="63867"/>
                        <a14:backgroundMark x1="52539" y1="59961" x2="45898" y2="51953"/>
                        <a14:backgroundMark x1="45898" y1="51953" x2="39063" y2="57617"/>
                        <a14:backgroundMark x1="39063" y1="51758" x2="39063" y2="51758"/>
                        <a14:backgroundMark x1="41211" y1="49219" x2="41211" y2="49219"/>
                        <a14:backgroundMark x1="50000" y1="41992" x2="50000" y2="41992"/>
                        <a14:backgroundMark x1="52930" y1="41406" x2="55273" y2="41602"/>
                        <a14:backgroundMark x1="52930" y1="41211" x2="52930" y2="41211"/>
                        <a14:backgroundMark x1="51758" y1="40820" x2="51758" y2="40820"/>
                        <a14:backgroundMark x1="49414" y1="42969" x2="67188" y2="57422"/>
                        <a14:backgroundMark x1="67188" y1="57422" x2="71680" y2="58789"/>
                        <a14:backgroundMark x1="48438" y1="42383" x2="48438" y2="42383"/>
                        <a14:backgroundMark x1="47461" y1="43164" x2="54102" y2="38086"/>
                        <a14:backgroundMark x1="78906" y1="73633" x2="78906" y2="73633"/>
                        <a14:backgroundMark x1="80273" y1="74219" x2="80273" y2="7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" y="939800"/>
            <a:ext cx="22860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95C4A-7A82-302F-FB45-CD4817225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1563" y1="85742" x2="55664" y2="56445"/>
                        <a14:backgroundMark x1="49219" y1="89648" x2="42383" y2="64844"/>
                        <a14:backgroundMark x1="42383" y1="64844" x2="42188" y2="62305"/>
                        <a14:backgroundMark x1="42188" y1="62305" x2="42188" y2="62305"/>
                        <a14:backgroundMark x1="65625" y1="75195" x2="58789" y2="67969"/>
                        <a14:backgroundMark x1="57813" y1="77344" x2="46094" y2="87695"/>
                        <a14:backgroundMark x1="46094" y1="87695" x2="25586" y2="86328"/>
                        <a14:backgroundMark x1="25586" y1="86328" x2="34766" y2="79297"/>
                        <a14:backgroundMark x1="34766" y1="79297" x2="38477" y2="79883"/>
                        <a14:backgroundMark x1="56250" y1="89844" x2="51367" y2="82227"/>
                        <a14:backgroundMark x1="51758" y1="82227" x2="78516" y2="86328"/>
                        <a14:backgroundMark x1="78516" y1="86328" x2="85156" y2="80469"/>
                        <a14:backgroundMark x1="81250" y1="77930" x2="77539" y2="49023"/>
                        <a14:backgroundMark x1="77539" y1="49023" x2="77539" y2="49023"/>
                        <a14:backgroundMark x1="80664" y1="68750" x2="64648" y2="56836"/>
                        <a14:backgroundMark x1="66992" y1="77344" x2="60156" y2="67969"/>
                        <a14:backgroundMark x1="60156" y1="67969" x2="65820" y2="72656"/>
                        <a14:backgroundMark x1="15820" y1="27930" x2="25195" y2="22852"/>
                        <a14:backgroundMark x1="25195" y1="22852" x2="25586" y2="24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515" y="217715"/>
            <a:ext cx="2325914" cy="23259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8FA84-FBC8-46C3-FC55-7A3057FEF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1602" l="9766" r="90430">
                        <a14:foregroundMark x1="54688" y1="90430" x2="54688" y2="90430"/>
                        <a14:foregroundMark x1="39648" y1="89844" x2="39648" y2="89844"/>
                        <a14:foregroundMark x1="29102" y1="85352" x2="29102" y2="85352"/>
                        <a14:foregroundMark x1="52344" y1="91016" x2="52344" y2="91016"/>
                        <a14:foregroundMark x1="51172" y1="91211" x2="51172" y2="91211"/>
                        <a14:foregroundMark x1="50977" y1="91211" x2="50977" y2="91211"/>
                        <a14:foregroundMark x1="50391" y1="91211" x2="50391" y2="91211"/>
                        <a14:foregroundMark x1="49023" y1="91211" x2="49023" y2="91211"/>
                        <a14:foregroundMark x1="50391" y1="91211" x2="50391" y2="91211"/>
                        <a14:foregroundMark x1="54492" y1="91602" x2="54492" y2="91602"/>
                        <a14:foregroundMark x1="52344" y1="91016" x2="52344" y2="91016"/>
                        <a14:foregroundMark x1="52734" y1="91016" x2="52734" y2="91016"/>
                        <a14:foregroundMark x1="52734" y1="91016" x2="55859" y2="90430"/>
                        <a14:foregroundMark x1="52734" y1="90430" x2="54102" y2="90625"/>
                        <a14:foregroundMark x1="53320" y1="90625" x2="50000" y2="91016"/>
                        <a14:foregroundMark x1="50586" y1="4297" x2="50586" y2="4297"/>
                        <a14:foregroundMark x1="50000" y1="1172" x2="50000" y2="1172"/>
                        <a14:foregroundMark x1="90430" y1="50000" x2="90430" y2="50000"/>
                        <a14:foregroundMark x1="90430" y1="57031" x2="90430" y2="57031"/>
                        <a14:foregroundMark x1="9766" y1="50781" x2="9766" y2="50781"/>
                        <a14:backgroundMark x1="44141" y1="9375" x2="44141" y2="9375"/>
                        <a14:backgroundMark x1="57422" y1="9375" x2="57422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1429" y="351972"/>
            <a:ext cx="2656114" cy="26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37EF5-8D7B-BE17-649F-D2EB30DA7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1797" l="9961" r="90820">
                        <a14:foregroundMark x1="43750" y1="90430" x2="43750" y2="90430"/>
                        <a14:foregroundMark x1="34570" y1="90625" x2="34570" y2="90625"/>
                        <a14:foregroundMark x1="58984" y1="89844" x2="58984" y2="89844"/>
                        <a14:foregroundMark x1="62109" y1="88672" x2="62109" y2="88672"/>
                        <a14:foregroundMark x1="75391" y1="91797" x2="75391" y2="91797"/>
                        <a14:foregroundMark x1="90820" y1="57031" x2="90820" y2="57031"/>
                        <a14:foregroundMark x1="32813" y1="36133" x2="28906" y2="36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343" y="217715"/>
            <a:ext cx="2521857" cy="2521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3943B-32D9-0A94-0599-CBD6BC77CF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97" b="91016" l="9961" r="89844">
                        <a14:foregroundMark x1="54102" y1="91016" x2="54102" y2="91016"/>
                        <a14:foregroundMark x1="51758" y1="8008" x2="51758" y2="8008"/>
                        <a14:foregroundMark x1="50000" y1="4297" x2="50000" y2="4297"/>
                        <a14:backgroundMark x1="27344" y1="80078" x2="26953" y2="23438"/>
                        <a14:backgroundMark x1="26953" y1="23438" x2="26172" y2="22266"/>
                        <a14:backgroundMark x1="78320" y1="73047" x2="74219" y2="21289"/>
                        <a14:backgroundMark x1="74219" y1="21289" x2="73242" y2="2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5371" y="351972"/>
            <a:ext cx="228600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26F33-B2C2-7238-1E0D-F5D81383B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836" b="93945" l="9961" r="89844">
                        <a14:foregroundMark x1="77148" y1="10547" x2="77148" y2="10547"/>
                        <a14:foregroundMark x1="76563" y1="7031" x2="76563" y2="7031"/>
                        <a14:foregroundMark x1="72070" y1="11328" x2="72070" y2="11328"/>
                        <a14:foregroundMark x1="81250" y1="23047" x2="81250" y2="23047"/>
                        <a14:foregroundMark x1="84570" y1="20117" x2="84570" y2="20117"/>
                        <a14:foregroundMark x1="30273" y1="93945" x2="30273" y2="93945"/>
                        <a14:foregroundMark x1="68750" y1="14844" x2="68750" y2="14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3457" y="217715"/>
            <a:ext cx="2017485" cy="2017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3996-7B25-52EC-B127-DAD33D0B9C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8594" r="90820">
                        <a14:foregroundMark x1="8984" y1="53516" x2="8984" y2="53516"/>
                        <a14:foregroundMark x1="90234" y1="51367" x2="90234" y2="51367"/>
                        <a14:foregroundMark x1="90820" y1="55859" x2="90820" y2="55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43" y="3798661"/>
            <a:ext cx="2841624" cy="2841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4E807-47F9-17E2-465A-6C4256BD8C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33984" y1="95117" x2="14844" y2="63672"/>
                        <a14:backgroundMark x1="30664" y1="88867" x2="28516" y2="79102"/>
                        <a14:backgroundMark x1="32422" y1="79102" x2="35352" y2="89844"/>
                        <a14:backgroundMark x1="35352" y1="89844" x2="36523" y2="91211"/>
                        <a14:backgroundMark x1="62109" y1="91211" x2="68750" y2="80078"/>
                        <a14:backgroundMark x1="68750" y1="80078" x2="67773" y2="76758"/>
                        <a14:backgroundMark x1="51172" y1="87891" x2="51172" y2="87891"/>
                        <a14:backgroundMark x1="49219" y1="87891" x2="49219" y2="87891"/>
                        <a14:backgroundMark x1="46484" y1="87891" x2="46484" y2="87891"/>
                        <a14:backgroundMark x1="46484" y1="87891" x2="55078" y2="88477"/>
                        <a14:backgroundMark x1="43555" y1="87891" x2="49023" y2="87891"/>
                        <a14:backgroundMark x1="46094" y1="87695" x2="40430" y2="86523"/>
                        <a14:backgroundMark x1="45508" y1="88672" x2="54688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9700" y="3891416"/>
            <a:ext cx="2656114" cy="26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B5E30-63ED-5322-6E51-C47A8444C1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422" b="90625" l="4297" r="89844">
                        <a14:foregroundMark x1="8398" y1="10156" x2="8398" y2="10156"/>
                        <a14:foregroundMark x1="6250" y1="15430" x2="6250" y2="15430"/>
                        <a14:foregroundMark x1="5273" y1="19727" x2="5273" y2="19727"/>
                        <a14:foregroundMark x1="16406" y1="9180" x2="16406" y2="9180"/>
                        <a14:foregroundMark x1="6445" y1="7617" x2="6445" y2="7617"/>
                        <a14:foregroundMark x1="4492" y1="13086" x2="4492" y2="13086"/>
                        <a14:foregroundMark x1="27148" y1="90625" x2="27148" y2="90625"/>
                        <a14:backgroundMark x1="15820" y1="86523" x2="25391" y2="83008"/>
                        <a14:backgroundMark x1="25391" y1="83008" x2="15039" y2="81055"/>
                        <a14:backgroundMark x1="15039" y1="81055" x2="11133" y2="76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3456" y="4087359"/>
            <a:ext cx="2151743" cy="2151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034BC6-D327-9223-4A73-0CB6071141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3750" l="9961" r="89844">
                        <a14:foregroundMark x1="43555" y1="92773" x2="43555" y2="92773"/>
                        <a14:foregroundMark x1="68555" y1="92969" x2="68555" y2="92969"/>
                        <a14:foregroundMark x1="64258" y1="93164" x2="64258" y2="93164"/>
                        <a14:foregroundMark x1="49023" y1="93750" x2="49023" y2="93750"/>
                        <a14:foregroundMark x1="42773" y1="50000" x2="42383" y2="44727"/>
                        <a14:foregroundMark x1="34180" y1="48633" x2="33789" y2="44727"/>
                        <a14:foregroundMark x1="45508" y1="43750" x2="47461" y2="43750"/>
                        <a14:foregroundMark x1="22266" y1="35156" x2="22266" y2="35156"/>
                        <a14:backgroundMark x1="34180" y1="91992" x2="34180" y2="79688"/>
                        <a14:backgroundMark x1="58789" y1="94727" x2="59375" y2="81836"/>
                        <a14:backgroundMark x1="48438" y1="89063" x2="48438" y2="84375"/>
                        <a14:backgroundMark x1="83789" y1="58789" x2="80664" y2="50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522" y="1228045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18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2932B-2971-F371-71BA-A309AEA5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31" b="92383" l="9961" r="89844">
                        <a14:foregroundMark x1="50391" y1="92578" x2="51758" y2="87695"/>
                        <a14:foregroundMark x1="35742" y1="12500" x2="35742" y2="12500"/>
                        <a14:foregroundMark x1="43750" y1="8008" x2="43750" y2="8008"/>
                        <a14:foregroundMark x1="58008" y1="7031" x2="58008" y2="7031"/>
                        <a14:foregroundMark x1="54883" y1="7227" x2="54883" y2="7227"/>
                        <a14:foregroundMark x1="37109" y1="10352" x2="37109" y2="10352"/>
                        <a14:foregroundMark x1="37109" y1="10938" x2="37109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71" y="279400"/>
            <a:ext cx="2235201" cy="2235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9D11A7-EB14-BED7-239B-98CFF88A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94922" l="9961" r="89844">
                        <a14:foregroundMark x1="45898" y1="24609" x2="42773" y2="13281"/>
                        <a14:foregroundMark x1="42773" y1="13281" x2="54688" y2="16016"/>
                        <a14:foregroundMark x1="54688" y1="13086" x2="50391" y2="8594"/>
                        <a14:foregroundMark x1="49414" y1="94922" x2="49414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3657" y="261258"/>
            <a:ext cx="2253343" cy="22533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FA102-2D47-F202-1FF2-4D507C050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977" r="96875">
                        <a14:foregroundMark x1="9766" y1="72266" x2="8008" y2="40625"/>
                        <a14:foregroundMark x1="2930" y1="60547" x2="7422" y2="46289"/>
                        <a14:foregroundMark x1="7422" y1="46289" x2="7422" y2="46094"/>
                        <a14:foregroundMark x1="1758" y1="59766" x2="4492" y2="43750"/>
                        <a14:foregroundMark x1="92578" y1="74609" x2="90234" y2="43750"/>
                        <a14:foregroundMark x1="95508" y1="45117" x2="95508" y2="45117"/>
                        <a14:foregroundMark x1="91406" y1="42188" x2="91406" y2="42188"/>
                        <a14:foregroundMark x1="97070" y1="72656" x2="97070" y2="72656"/>
                        <a14:foregroundMark x1="977" y1="66797" x2="977" y2="6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0" y="448129"/>
            <a:ext cx="1879600" cy="187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94328-79C3-8CEC-347C-30FBC60B0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6250" r="93945">
                        <a14:foregroundMark x1="91211" y1="63281" x2="89063" y2="45898"/>
                        <a14:foregroundMark x1="89063" y1="45898" x2="91406" y2="51367"/>
                        <a14:foregroundMark x1="11523" y1="76367" x2="9375" y2="66406"/>
                        <a14:foregroundMark x1="9375" y1="66406" x2="9375" y2="66406"/>
                        <a14:foregroundMark x1="6445" y1="47070" x2="6445" y2="47070"/>
                        <a14:foregroundMark x1="93945" y1="67969" x2="93945" y2="67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6600" y="333829"/>
            <a:ext cx="1993900" cy="199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78723-5D26-80F6-2881-B43FAFB52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6055" r="93945">
                        <a14:foregroundMark x1="9375" y1="59375" x2="7617" y2="41797"/>
                        <a14:foregroundMark x1="7617" y1="41797" x2="11133" y2="33789"/>
                        <a14:foregroundMark x1="6055" y1="35938" x2="6055" y2="35938"/>
                        <a14:foregroundMark x1="21680" y1="24805" x2="21680" y2="24805"/>
                        <a14:foregroundMark x1="28125" y1="22656" x2="28125" y2="22656"/>
                        <a14:foregroundMark x1="18750" y1="25781" x2="18750" y2="25781"/>
                        <a14:foregroundMark x1="46289" y1="21875" x2="46289" y2="21875"/>
                        <a14:foregroundMark x1="41992" y1="21094" x2="41992" y2="21094"/>
                        <a14:foregroundMark x1="58398" y1="22070" x2="58398" y2="22070"/>
                        <a14:foregroundMark x1="65625" y1="22852" x2="65625" y2="22852"/>
                        <a14:foregroundMark x1="75586" y1="24414" x2="75586" y2="24414"/>
                        <a14:foregroundMark x1="79883" y1="25195" x2="79883" y2="25195"/>
                        <a14:foregroundMark x1="88086" y1="29102" x2="88086" y2="29102"/>
                        <a14:foregroundMark x1="93945" y1="35742" x2="93945" y2="35742"/>
                        <a14:foregroundMark x1="41211" y1="89258" x2="41211" y2="89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200" y="17780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D15E7-3D1D-1B96-BE7F-6B303A7048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7" b="92578" l="9961" r="89844">
                        <a14:foregroundMark x1="85352" y1="8594" x2="85352" y2="8594"/>
                        <a14:foregroundMark x1="84570" y1="7227" x2="84570" y2="7227"/>
                        <a14:foregroundMark x1="51367" y1="90430" x2="51367" y2="90430"/>
                        <a14:foregroundMark x1="68750" y1="76758" x2="68750" y2="76758"/>
                        <a14:foregroundMark x1="74805" y1="58008" x2="74805" y2="58008"/>
                        <a14:foregroundMark x1="76367" y1="54883" x2="76367" y2="54883"/>
                        <a14:foregroundMark x1="77539" y1="48633" x2="77539" y2="48633"/>
                        <a14:foregroundMark x1="75195" y1="44727" x2="75195" y2="44727"/>
                        <a14:foregroundMark x1="75977" y1="44922" x2="75977" y2="44922"/>
                        <a14:foregroundMark x1="74609" y1="43359" x2="74609" y2="43359"/>
                        <a14:foregroundMark x1="75391" y1="44336" x2="75391" y2="44336"/>
                        <a14:foregroundMark x1="77148" y1="54102" x2="77148" y2="54102"/>
                        <a14:foregroundMark x1="77539" y1="52930" x2="77539" y2="52930"/>
                        <a14:foregroundMark x1="65430" y1="87891" x2="65430" y2="87891"/>
                        <a14:foregroundMark x1="66797" y1="86328" x2="66797" y2="86328"/>
                        <a14:foregroundMark x1="67578" y1="83984" x2="67578" y2="83984"/>
                        <a14:foregroundMark x1="67578" y1="82813" x2="67578" y2="82813"/>
                        <a14:foregroundMark x1="67969" y1="80859" x2="67969" y2="80859"/>
                        <a14:foregroundMark x1="67773" y1="79883" x2="67773" y2="79883"/>
                        <a14:foregroundMark x1="58984" y1="92578" x2="58984" y2="92578"/>
                        <a14:foregroundMark x1="63672" y1="90234" x2="59570" y2="91797"/>
                        <a14:foregroundMark x1="63867" y1="89453" x2="66992" y2="84766"/>
                        <a14:foregroundMark x1="64453" y1="89453" x2="66602" y2="86328"/>
                        <a14:foregroundMark x1="67578" y1="83984" x2="67188" y2="79688"/>
                        <a14:foregroundMark x1="67578" y1="82617" x2="67383" y2="80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400" y="-25400"/>
            <a:ext cx="2641600" cy="2641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95E08-DC3B-02A4-7502-B9C2B9CC5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711" b="98633" l="4883" r="91211">
                        <a14:foregroundMark x1="91406" y1="21875" x2="83984" y2="10547"/>
                        <a14:foregroundMark x1="83984" y1="10547" x2="83008" y2="9961"/>
                        <a14:foregroundMark x1="82031" y1="6836" x2="82031" y2="6836"/>
                        <a14:foregroundMark x1="69727" y1="3711" x2="69727" y2="3711"/>
                        <a14:foregroundMark x1="82031" y1="12305" x2="82031" y2="12305"/>
                        <a14:foregroundMark x1="84961" y1="13086" x2="77344" y2="13867"/>
                        <a14:foregroundMark x1="49805" y1="89258" x2="36328" y2="88867"/>
                        <a14:foregroundMark x1="36328" y1="88867" x2="34375" y2="84570"/>
                        <a14:foregroundMark x1="66603" y1="89063" x2="63477" y2="87500"/>
                        <a14:foregroundMark x1="71289" y1="91406" x2="66603" y2="89063"/>
                        <a14:foregroundMark x1="73242" y1="92969" x2="73242" y2="92969"/>
                        <a14:foregroundMark x1="53320" y1="97070" x2="53320" y2="97070"/>
                        <a14:foregroundMark x1="8398" y1="86719" x2="8398" y2="86719"/>
                        <a14:foregroundMark x1="53320" y1="98242" x2="53516" y2="97656"/>
                        <a14:foregroundMark x1="53320" y1="98633" x2="53320" y2="98633"/>
                        <a14:foregroundMark x1="4883" y1="95117" x2="4883" y2="95117"/>
                        <a14:foregroundMark x1="9180" y1="93164" x2="9180" y2="93164"/>
                        <a14:foregroundMark x1="9570" y1="94336" x2="9570" y2="94336"/>
                        <a14:foregroundMark x1="4883" y1="96680" x2="4883" y2="96680"/>
                        <a14:foregroundMark x1="75195" y1="91992" x2="75195" y2="91992"/>
                        <a14:foregroundMark x1="73242" y1="96875" x2="73242" y2="96875"/>
                        <a14:foregroundMark x1="73633" y1="96289" x2="73633" y2="96289"/>
                        <a14:foregroundMark x1="52930" y1="96875" x2="51367" y2="93750"/>
                        <a14:backgroundMark x1="72852" y1="89648" x2="72852" y2="89648"/>
                        <a14:backgroundMark x1="71094" y1="88867" x2="71094" y2="88867"/>
                        <a14:backgroundMark x1="70703" y1="88672" x2="70703" y2="88672"/>
                        <a14:backgroundMark x1="63281" y1="89063" x2="63281" y2="89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71" y="3429000"/>
            <a:ext cx="2895600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38980-2C98-1E55-A7DF-05E9BCE110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92578" l="3711" r="90820">
                        <a14:foregroundMark x1="8398" y1="60156" x2="8398" y2="60156"/>
                        <a14:foregroundMark x1="3906" y1="52930" x2="3906" y2="52930"/>
                        <a14:foregroundMark x1="28516" y1="92773" x2="28516" y2="92773"/>
                        <a14:foregroundMark x1="90820" y1="52930" x2="90820" y2="5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232" y="342900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767C3-0A62-2233-5A12-61DFC4CC46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641" b="90625" l="8008" r="89844">
                        <a14:foregroundMark x1="8203" y1="85742" x2="8203" y2="85742"/>
                        <a14:foregroundMark x1="27148" y1="90625" x2="27148" y2="90625"/>
                        <a14:foregroundMark x1="87109" y1="35547" x2="87109" y2="35547"/>
                        <a14:foregroundMark x1="87109" y1="37109" x2="87109" y2="37109"/>
                        <a14:foregroundMark x1="88281" y1="34180" x2="88281" y2="34180"/>
                        <a14:foregroundMark x1="53516" y1="6641" x2="53516" y2="6641"/>
                        <a14:foregroundMark x1="89258" y1="32422" x2="89258" y2="32422"/>
                        <a14:backgroundMark x1="43555" y1="83984" x2="38477" y2="78516"/>
                        <a14:backgroundMark x1="77539" y1="76367" x2="77539" y2="76367"/>
                        <a14:backgroundMark x1="76758" y1="76563" x2="76758" y2="76563"/>
                        <a14:backgroundMark x1="75781" y1="77148" x2="75781" y2="77148"/>
                        <a14:backgroundMark x1="76758" y1="77539" x2="74414" y2="77930"/>
                        <a14:backgroundMark x1="45117" y1="36133" x2="45117" y2="36133"/>
                        <a14:backgroundMark x1="44727" y1="36914" x2="44727" y2="36914"/>
                        <a14:backgroundMark x1="70898" y1="78516" x2="75977" y2="77734"/>
                        <a14:backgroundMark x1="71289" y1="78125" x2="71289" y2="78125"/>
                        <a14:backgroundMark x1="71680" y1="78125" x2="75977" y2="77344"/>
                        <a14:backgroundMark x1="71875" y1="78125" x2="71875" y2="78125"/>
                        <a14:backgroundMark x1="38672" y1="65430" x2="38672" y2="65430"/>
                        <a14:backgroundMark x1="38086" y1="66016" x2="38086" y2="63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800" y="2819400"/>
            <a:ext cx="2895600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0A3BC-7436-04EC-56E6-A0103EA65C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66" b="93750" l="9961" r="98047">
                        <a14:foregroundMark x1="70898" y1="93945" x2="70313" y2="91406"/>
                        <a14:foregroundMark x1="67578" y1="17578" x2="67578" y2="17578"/>
                        <a14:foregroundMark x1="44336" y1="17969" x2="44336" y2="17969"/>
                        <a14:foregroundMark x1="94141" y1="15234" x2="94141" y2="15234"/>
                        <a14:foregroundMark x1="98047" y1="14063" x2="98047" y2="14063"/>
                        <a14:foregroundMark x1="19336" y1="9766" x2="19336" y2="9766"/>
                        <a14:backgroundMark x1="51953" y1="41797" x2="51953" y2="41797"/>
                        <a14:backgroundMark x1="54492" y1="41992" x2="54492" y2="4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960" y="3569110"/>
            <a:ext cx="2755490" cy="27554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BEEFBA-6F94-B7EA-A5B7-3F7BBD3E80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9411" y="1692788"/>
            <a:ext cx="2549013" cy="25490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35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04BA8-6A28-0D0F-018D-B528840A3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625" l="9961" r="90234">
                        <a14:foregroundMark x1="38672" y1="90625" x2="38672" y2="90625"/>
                        <a14:foregroundMark x1="9961" y1="76367" x2="9961" y2="76367"/>
                        <a14:foregroundMark x1="90234" y1="75000" x2="90234" y2="75000"/>
                        <a14:foregroundMark x1="41016" y1="84961" x2="41016" y2="84961"/>
                        <a14:backgroundMark x1="26172" y1="87500" x2="26172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571" y="101600"/>
            <a:ext cx="2906486" cy="2906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5E0C4-361A-EF41-3615-8A7CFF60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039" l="5469" r="93750">
                        <a14:foregroundMark x1="9180" y1="45117" x2="9180" y2="45117"/>
                        <a14:foregroundMark x1="5664" y1="72852" x2="5664" y2="72852"/>
                        <a14:foregroundMark x1="93750" y1="74023" x2="93750" y2="74023"/>
                        <a14:foregroundMark x1="55859" y1="90039" x2="55859" y2="90039"/>
                        <a14:backgroundMark x1="35938" y1="86328" x2="35938" y2="86328"/>
                        <a14:backgroundMark x1="73242" y1="88867" x2="73242" y2="88867"/>
                        <a14:backgroundMark x1="57813" y1="85352" x2="57813" y2="85352"/>
                        <a14:backgroundMark x1="53320" y1="85352" x2="53320" y2="85352"/>
                        <a14:backgroundMark x1="50586" y1="83008" x2="50586" y2="83008"/>
                        <a14:backgroundMark x1="61523" y1="83789" x2="61523" y2="83789"/>
                        <a14:backgroundMark x1="49023" y1="76367" x2="49023" y2="76367"/>
                        <a14:backgroundMark x1="56836" y1="81250" x2="56836" y2="81250"/>
                        <a14:backgroundMark x1="54102" y1="81836" x2="54102" y2="81836"/>
                        <a14:backgroundMark x1="51758" y1="81250" x2="51758" y2="81250"/>
                        <a14:backgroundMark x1="42773" y1="75195" x2="42773" y2="75195"/>
                        <a14:backgroundMark x1="77344" y1="76758" x2="77344" y2="76758"/>
                        <a14:backgroundMark x1="18750" y1="71289" x2="18750" y2="71289"/>
                        <a14:backgroundMark x1="43555" y1="81250" x2="43555" y2="81250"/>
                        <a14:backgroundMark x1="37891" y1="85352" x2="37891" y2="85352"/>
                        <a14:backgroundMark x1="33789" y1="83008" x2="33789" y2="83008"/>
                        <a14:backgroundMark x1="72070" y1="85742" x2="72070" y2="85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3457" y="101600"/>
            <a:ext cx="2311400" cy="2311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E23EF-8310-8FE8-E0D2-300E55F3E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8" b="91602" l="9961" r="89844">
                        <a14:foregroundMark x1="35742" y1="8203" x2="35742" y2="8203"/>
                        <a14:foregroundMark x1="58984" y1="89453" x2="58984" y2="89453"/>
                        <a14:foregroundMark x1="40430" y1="91602" x2="40430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4857" y="235857"/>
            <a:ext cx="2177143" cy="217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FAF12-6884-97C6-1209-6DFEB411F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22" b="89844" l="2344" r="96484">
                        <a14:foregroundMark x1="9766" y1="60547" x2="6250" y2="46875"/>
                        <a14:foregroundMark x1="6250" y1="46875" x2="7227" y2="43164"/>
                        <a14:foregroundMark x1="2344" y1="50586" x2="4688" y2="46680"/>
                        <a14:foregroundMark x1="47852" y1="7422" x2="47852" y2="7422"/>
                        <a14:foregroundMark x1="92578" y1="59375" x2="92578" y2="59375"/>
                        <a14:foregroundMark x1="96484" y1="70703" x2="96484" y2="70703"/>
                        <a14:foregroundMark x1="52930" y1="89844" x2="52930" y2="89844"/>
                        <a14:foregroundMark x1="46484" y1="88867" x2="46484" y2="88867"/>
                        <a14:foregroundMark x1="58594" y1="89453" x2="58594" y2="89453"/>
                        <a14:foregroundMark x1="47852" y1="37500" x2="45898" y2="33594"/>
                        <a14:foregroundMark x1="27148" y1="37109" x2="27148" y2="33594"/>
                        <a14:backgroundMark x1="95313" y1="52344" x2="94336" y2="3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3657" y="101600"/>
            <a:ext cx="2177143" cy="217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2F40-1FB2-FF50-B240-9AD4C4F7CB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94" b="89844" l="8789" r="96875">
                        <a14:foregroundMark x1="24609" y1="80078" x2="20313" y2="59961"/>
                        <a14:foregroundMark x1="24219" y1="82422" x2="24219" y2="82422"/>
                        <a14:foregroundMark x1="54102" y1="90234" x2="69727" y2="63672"/>
                        <a14:foregroundMark x1="92969" y1="68750" x2="92383" y2="46484"/>
                        <a14:foregroundMark x1="58984" y1="39063" x2="57422" y2="21289"/>
                        <a14:foregroundMark x1="57422" y1="21289" x2="57617" y2="19922"/>
                        <a14:foregroundMark x1="74219" y1="9961" x2="74219" y2="9961"/>
                        <a14:foregroundMark x1="50195" y1="10547" x2="50195" y2="10547"/>
                        <a14:foregroundMark x1="29883" y1="8984" x2="29883" y2="8984"/>
                        <a14:foregroundMark x1="75781" y1="8984" x2="75781" y2="8984"/>
                        <a14:foregroundMark x1="51563" y1="89648" x2="51563" y2="89648"/>
                        <a14:foregroundMark x1="96875" y1="58789" x2="96875" y2="58789"/>
                        <a14:foregroundMark x1="8789" y1="60742" x2="8789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0543" y="101600"/>
            <a:ext cx="2605313" cy="2605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2ADF4-CE65-97E1-613C-59FE04715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7500" y1="9961" x2="37500" y2="9961"/>
                        <a14:foregroundMark x1="30273" y1="89844" x2="30273" y2="89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913" y="3182257"/>
            <a:ext cx="2177144" cy="217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13064C-EA52-40F3-E5C5-9FF5EF8A18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91602" l="9961" r="89844">
                        <a14:foregroundMark x1="36133" y1="90430" x2="36133" y2="90430"/>
                        <a14:foregroundMark x1="38086" y1="90820" x2="38086" y2="90820"/>
                        <a14:foregroundMark x1="35938" y1="91602" x2="35938" y2="91602"/>
                        <a14:foregroundMark x1="34961" y1="91211" x2="34961" y2="91211"/>
                        <a14:foregroundMark x1="53906" y1="91602" x2="53906" y2="91602"/>
                        <a14:backgroundMark x1="29883" y1="59961" x2="23242" y2="82031"/>
                        <a14:backgroundMark x1="63867" y1="61523" x2="96875" y2="14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3614" y="1885042"/>
            <a:ext cx="3454401" cy="34544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F68D3-D9D9-156F-B0A2-93A92E066C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4258" y1="76367" x2="64258" y2="76367"/>
                        <a14:foregroundMark x1="66602" y1="75586" x2="66602" y2="75586"/>
                        <a14:foregroundMark x1="21680" y1="77734" x2="21680" y2="77734"/>
                        <a14:foregroundMark x1="33203" y1="34766" x2="33203" y2="34766"/>
                        <a14:foregroundMark x1="33594" y1="35156" x2="33594" y2="35156"/>
                        <a14:foregroundMark x1="28711" y1="26367" x2="28711" y2="26367"/>
                        <a14:foregroundMark x1="63867" y1="77344" x2="63867" y2="77344"/>
                        <a14:foregroundMark x1="63867" y1="77734" x2="63867" y2="77734"/>
                        <a14:foregroundMark x1="48828" y1="76172" x2="48828" y2="76172"/>
                        <a14:foregroundMark x1="21289" y1="77930" x2="21289" y2="77930"/>
                        <a14:backgroundMark x1="49414" y1="35742" x2="40820" y2="4102"/>
                        <a14:backgroundMark x1="78711" y1="43945" x2="63281" y2="24414"/>
                        <a14:backgroundMark x1="63281" y1="24414" x2="63086" y2="24414"/>
                        <a14:backgroundMark x1="45530" y1="76172" x2="46094" y2="63477"/>
                        <a14:backgroundMark x1="45313" y1="81055" x2="45530" y2="76172"/>
                        <a14:backgroundMark x1="31445" y1="73438" x2="32813" y2="68164"/>
                        <a14:backgroundMark x1="31055" y1="76367" x2="31055" y2="76367"/>
                        <a14:backgroundMark x1="29883" y1="77148" x2="29883" y2="77148"/>
                        <a14:backgroundMark x1="38477" y1="80273" x2="38477" y2="76367"/>
                        <a14:backgroundMark x1="61616" y1="76367" x2="64258" y2="70313"/>
                        <a14:backgroundMark x1="61190" y1="77344" x2="61616" y2="76367"/>
                        <a14:backgroundMark x1="61020" y1="77734" x2="61190" y2="77344"/>
                        <a14:backgroundMark x1="59570" y1="81055" x2="61020" y2="77734"/>
                        <a14:backgroundMark x1="64258" y1="70313" x2="64258" y2="69727"/>
                        <a14:backgroundMark x1="72070" y1="80664" x2="72070" y2="75000"/>
                        <a14:backgroundMark x1="66602" y1="75000" x2="66602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5372" y="2094592"/>
            <a:ext cx="3035299" cy="3035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5A645-98E3-38A7-486B-B6BA02B540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8008" r="90820">
                        <a14:foregroundMark x1="8008" y1="65039" x2="8008" y2="65039"/>
                        <a14:foregroundMark x1="90820" y1="58594" x2="90820" y2="5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6499" y="1712688"/>
            <a:ext cx="3138715" cy="313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125549-EE4C-61F9-9CC6-C75AF44854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375" b="89844" l="9961" r="89844">
                        <a14:foregroundMark x1="41992" y1="9375" x2="41992" y2="9375"/>
                        <a14:backgroundMark x1="65820" y1="84180" x2="65820" y2="84180"/>
                        <a14:backgroundMark x1="46875" y1="82813" x2="46875" y2="82813"/>
                        <a14:backgroundMark x1="37695" y1="88281" x2="37695" y2="88281"/>
                        <a14:backgroundMark x1="46094" y1="89258" x2="46094" y2="89258"/>
                        <a14:backgroundMark x1="42188" y1="13672" x2="42188" y2="13672"/>
                        <a14:backgroundMark x1="51172" y1="14844" x2="51172" y2="14844"/>
                        <a14:backgroundMark x1="50195" y1="19922" x2="50195" y2="19922"/>
                        <a14:backgroundMark x1="41016" y1="85938" x2="41016" y2="8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143" y="4137478"/>
            <a:ext cx="2177144" cy="217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F9E38-AD86-E0A7-24FD-C51A24CEA3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25781" y1="15820" x2="42969" y2="19141"/>
                        <a14:backgroundMark x1="42969" y1="19141" x2="47070" y2="29492"/>
                        <a14:backgroundMark x1="47070" y1="29492" x2="47656" y2="34961"/>
                        <a14:backgroundMark x1="48633" y1="35938" x2="55664" y2="20508"/>
                        <a14:backgroundMark x1="55664" y1="20508" x2="66016" y2="26367"/>
                        <a14:backgroundMark x1="66016" y1="26367" x2="91406" y2="56836"/>
                        <a14:backgroundMark x1="28906" y1="79492" x2="40820" y2="70508"/>
                        <a14:backgroundMark x1="40820" y1="70508" x2="17969" y2="52344"/>
                        <a14:backgroundMark x1="52344" y1="82813" x2="52344" y2="82813"/>
                        <a14:backgroundMark x1="85156" y1="70898" x2="77930" y2="77539"/>
                        <a14:backgroundMark x1="77930" y1="77539" x2="77148" y2="77539"/>
                        <a14:backgroundMark x1="81445" y1="70313" x2="81445" y2="70313"/>
                        <a14:backgroundMark x1="68555" y1="84180" x2="68555" y2="84180"/>
                        <a14:backgroundMark x1="68555" y1="83594" x2="68555" y2="83594"/>
                        <a14:backgroundMark x1="60156" y1="84961" x2="60156" y2="84961"/>
                        <a14:backgroundMark x1="65625" y1="84570" x2="65625" y2="84570"/>
                        <a14:backgroundMark x1="82617" y1="67188" x2="82617" y2="67188"/>
                        <a14:backgroundMark x1="40820" y1="35156" x2="40820" y2="35156"/>
                        <a14:backgroundMark x1="36719" y1="21875" x2="36719" y2="21875"/>
                        <a14:backgroundMark x1="33398" y1="21289" x2="33398" y2="21289"/>
                        <a14:backgroundMark x1="30664" y1="20117" x2="30664" y2="20117"/>
                        <a14:backgroundMark x1="35156" y1="21875" x2="35938" y2="2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2642" y="3591376"/>
            <a:ext cx="2685143" cy="2685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C76B2-6A5C-BCF2-A03A-80565295FE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89844" l="9961" r="92773">
                        <a14:foregroundMark x1="92773" y1="36133" x2="92773" y2="36133"/>
                        <a14:foregroundMark x1="62500" y1="85938" x2="62500" y2="85938"/>
                        <a14:foregroundMark x1="63672" y1="87109" x2="63672" y2="87109"/>
                        <a14:foregroundMark x1="15625" y1="85547" x2="15625" y2="85547"/>
                        <a14:foregroundMark x1="16797" y1="86328" x2="16797" y2="86328"/>
                        <a14:foregroundMark x1="76953" y1="85742" x2="76953" y2="85742"/>
                        <a14:foregroundMark x1="75391" y1="86719" x2="75391" y2="86719"/>
                        <a14:foregroundMark x1="24219" y1="85547" x2="24219" y2="85547"/>
                        <a14:foregroundMark x1="17578" y1="87109" x2="17578" y2="87109"/>
                        <a14:backgroundMark x1="31055" y1="86719" x2="31055" y2="86719"/>
                        <a14:backgroundMark x1="14844" y1="88086" x2="14844" y2="88086"/>
                        <a14:backgroundMark x1="14844" y1="88086" x2="14844" y2="88086"/>
                        <a14:backgroundMark x1="17773" y1="88867" x2="17773" y2="88867"/>
                        <a14:backgroundMark x1="26563" y1="88867" x2="26563" y2="88867"/>
                        <a14:backgroundMark x1="61719" y1="89258" x2="61719" y2="89258"/>
                        <a14:backgroundMark x1="13867" y1="88867" x2="13867" y2="88867"/>
                        <a14:backgroundMark x1="19141" y1="89844" x2="19141" y2="89844"/>
                        <a14:backgroundMark x1="25977" y1="89453" x2="25977" y2="89453"/>
                        <a14:backgroundMark x1="23828" y1="89258" x2="23828" y2="89258"/>
                        <a14:backgroundMark x1="78320" y1="88477" x2="78320" y2="88477"/>
                        <a14:backgroundMark x1="76953" y1="87891" x2="76953" y2="87891"/>
                        <a14:backgroundMark x1="75391" y1="88867" x2="75391" y2="88867"/>
                        <a14:backgroundMark x1="22266" y1="89453" x2="22266" y2="89453"/>
                        <a14:backgroundMark x1="74219" y1="89063" x2="74219" y2="89063"/>
                        <a14:backgroundMark x1="17969" y1="88672" x2="25586" y2="89844"/>
                        <a14:backgroundMark x1="61328" y1="89453" x2="56445" y2="83984"/>
                        <a14:backgroundMark x1="61523" y1="89648" x2="66797" y2="94141"/>
                        <a14:backgroundMark x1="62891" y1="88477" x2="68359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6258" y="4579258"/>
            <a:ext cx="1288142" cy="1288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F8B005-7A18-0360-9443-182980E6E4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61" b="93750" l="9961" r="89844">
                        <a14:foregroundMark x1="27148" y1="89844" x2="31836" y2="84961"/>
                        <a14:foregroundMark x1="25586" y1="88672" x2="25586" y2="88672"/>
                        <a14:foregroundMark x1="25586" y1="88281" x2="25586" y2="88281"/>
                        <a14:foregroundMark x1="30078" y1="93750" x2="30078" y2="93750"/>
                        <a14:backgroundMark x1="39844" y1="45508" x2="40430" y2="10352"/>
                        <a14:backgroundMark x1="67578" y1="30664" x2="40234" y2="30664"/>
                        <a14:backgroundMark x1="68750" y1="33008" x2="77148" y2="26563"/>
                        <a14:backgroundMark x1="77148" y1="26563" x2="82422" y2="16602"/>
                        <a14:backgroundMark x1="79492" y1="41016" x2="84570" y2="65430"/>
                        <a14:backgroundMark x1="88477" y1="28711" x2="69336" y2="23438"/>
                        <a14:backgroundMark x1="41016" y1="89258" x2="41016" y2="89258"/>
                        <a14:backgroundMark x1="48242" y1="89258" x2="48242" y2="89258"/>
                        <a14:backgroundMark x1="55078" y1="83008" x2="55078" y2="83008"/>
                        <a14:backgroundMark x1="42773" y1="85547" x2="42773" y2="85547"/>
                        <a14:backgroundMark x1="39844" y1="84766" x2="59570" y2="88672"/>
                        <a14:backgroundMark x1="34570" y1="49609" x2="34570" y2="49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859" y="2835728"/>
            <a:ext cx="3911599" cy="3911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33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19BD7-2012-5DCE-02DF-4B89CA575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219" l="9961" r="98633">
                        <a14:foregroundMark x1="43945" y1="92188" x2="43945" y2="92188"/>
                        <a14:foregroundMark x1="37500" y1="95898" x2="37500" y2="95898"/>
                        <a14:foregroundMark x1="61133" y1="98633" x2="61133" y2="98633"/>
                        <a14:foregroundMark x1="49219" y1="99219" x2="49219" y2="99219"/>
                        <a14:foregroundMark x1="93945" y1="94531" x2="93945" y2="94531"/>
                        <a14:foregroundMark x1="98633" y1="97852" x2="98633" y2="9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533400"/>
            <a:ext cx="20193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74115-D45D-3A6D-CF43-8E054D47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188" l="9961" r="89844">
                        <a14:foregroundMark x1="32813" y1="92188" x2="32813" y2="92188"/>
                        <a14:foregroundMark x1="23633" y1="22852" x2="23633" y2="22852"/>
                        <a14:foregroundMark x1="86523" y1="49805" x2="86523" y2="49805"/>
                        <a14:foregroundMark x1="33398" y1="79883" x2="33398" y2="79883"/>
                        <a14:foregroundMark x1="33594" y1="84375" x2="33398" y2="72070"/>
                        <a14:foregroundMark x1="33398" y1="72070" x2="33398" y2="72070"/>
                        <a14:backgroundMark x1="74414" y1="77148" x2="74414" y2="77148"/>
                        <a14:backgroundMark x1="65820" y1="73242" x2="65820" y2="73242"/>
                        <a14:backgroundMark x1="54883" y1="85742" x2="71680" y2="66211"/>
                        <a14:backgroundMark x1="58594" y1="81445" x2="41602" y2="81055"/>
                        <a14:backgroundMark x1="22852" y1="85742" x2="21680" y2="7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8900" y="27940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5DCDD-DC81-E45B-5768-2D396643A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8438" l="9961" r="89844">
                        <a14:foregroundMark x1="41602" y1="73633" x2="45508" y2="52148"/>
                        <a14:foregroundMark x1="58789" y1="75781" x2="57227" y2="57422"/>
                        <a14:foregroundMark x1="57227" y1="57422" x2="55273" y2="53320"/>
                        <a14:foregroundMark x1="41992" y1="89063" x2="52734" y2="92578"/>
                        <a14:foregroundMark x1="52734" y1="92578" x2="50586" y2="78906"/>
                        <a14:foregroundMark x1="50586" y1="78906" x2="47266" y2="93164"/>
                        <a14:foregroundMark x1="47266" y1="93164" x2="51563" y2="98438"/>
                        <a14:foregroundMark x1="50977" y1="98242" x2="41211" y2="76367"/>
                        <a14:foregroundMark x1="41211" y1="76367" x2="44336" y2="63477"/>
                        <a14:foregroundMark x1="44336" y1="63477" x2="39844" y2="58008"/>
                        <a14:foregroundMark x1="57031" y1="90430" x2="56836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2200" y="-469900"/>
            <a:ext cx="28829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9D1AB-DCB3-CF29-5BB3-0083110E2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9023" l="9961" r="89844">
                        <a14:foregroundMark x1="17969" y1="72656" x2="22461" y2="62109"/>
                        <a14:foregroundMark x1="22461" y1="62109" x2="23633" y2="52344"/>
                        <a14:foregroundMark x1="23633" y1="52344" x2="32227" y2="46680"/>
                        <a14:foregroundMark x1="32227" y1="46680" x2="50000" y2="41406"/>
                        <a14:foregroundMark x1="50000" y1="41406" x2="64453" y2="45703"/>
                        <a14:foregroundMark x1="64453" y1="45703" x2="83594" y2="71875"/>
                        <a14:foregroundMark x1="83594" y1="71875" x2="85156" y2="76758"/>
                        <a14:foregroundMark x1="51367" y1="98242" x2="50391" y2="62695"/>
                        <a14:foregroundMark x1="50391" y1="62695" x2="54297" y2="72266"/>
                        <a14:foregroundMark x1="54297" y1="72266" x2="54688" y2="91211"/>
                        <a14:foregroundMark x1="36914" y1="73633" x2="37109" y2="52148"/>
                        <a14:foregroundMark x1="37109" y1="52148" x2="37305" y2="51563"/>
                        <a14:foregroundMark x1="33594" y1="55469" x2="41992" y2="69336"/>
                        <a14:foregroundMark x1="34180" y1="70898" x2="35156" y2="52344"/>
                        <a14:foregroundMark x1="32813" y1="61133" x2="34961" y2="66992"/>
                        <a14:foregroundMark x1="31055" y1="57617" x2="20898" y2="71289"/>
                        <a14:foregroundMark x1="13086" y1="77148" x2="21680" y2="62305"/>
                        <a14:foregroundMark x1="14844" y1="86523" x2="25000" y2="88086"/>
                        <a14:foregroundMark x1="25000" y1="88086" x2="25781" y2="87695"/>
                        <a14:foregroundMark x1="28320" y1="83789" x2="18945" y2="79492"/>
                        <a14:foregroundMark x1="18945" y1="79492" x2="25586" y2="82813"/>
                        <a14:foregroundMark x1="20313" y1="79102" x2="20313" y2="79102"/>
                        <a14:foregroundMark x1="43164" y1="99023" x2="47656" y2="79883"/>
                        <a14:foregroundMark x1="68164" y1="46289" x2="76563" y2="54883"/>
                        <a14:foregroundMark x1="76563" y1="54883" x2="81250" y2="67969"/>
                        <a14:foregroundMark x1="81055" y1="68164" x2="72852" y2="62109"/>
                        <a14:foregroundMark x1="72852" y1="62109" x2="68945" y2="56445"/>
                        <a14:foregroundMark x1="64063" y1="73438" x2="66211" y2="67188"/>
                        <a14:foregroundMark x1="81250" y1="79492" x2="77539" y2="80469"/>
                        <a14:foregroundMark x1="78125" y1="87305" x2="82617" y2="86914"/>
                        <a14:foregroundMark x1="79688" y1="86914" x2="70313" y2="87500"/>
                        <a14:foregroundMark x1="72461" y1="88477" x2="67188" y2="86719"/>
                        <a14:foregroundMark x1="69336" y1="87695" x2="63867" y2="87695"/>
                        <a14:backgroundMark x1="53320" y1="34375" x2="50391" y2="18359"/>
                        <a14:backgroundMark x1="50391" y1="18359" x2="55273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1102" y="107950"/>
            <a:ext cx="1727200" cy="1727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35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hellotuners@outlook.com</dc:creator>
  <cp:lastModifiedBy>hellotuners@outlook.com</cp:lastModifiedBy>
  <cp:revision>18</cp:revision>
  <dcterms:created xsi:type="dcterms:W3CDTF">2024-12-29T20:25:55Z</dcterms:created>
  <dcterms:modified xsi:type="dcterms:W3CDTF">2024-12-31T22:04:22Z</dcterms:modified>
</cp:coreProperties>
</file>